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5" r:id="rId1"/>
  </p:sldMasterIdLst>
  <p:notesMasterIdLst>
    <p:notesMasterId r:id="rId37"/>
  </p:notesMasterIdLst>
  <p:sldIdLst>
    <p:sldId id="374" r:id="rId2"/>
    <p:sldId id="375" r:id="rId3"/>
    <p:sldId id="386" r:id="rId4"/>
    <p:sldId id="297" r:id="rId5"/>
    <p:sldId id="403" r:id="rId6"/>
    <p:sldId id="404" r:id="rId7"/>
    <p:sldId id="405" r:id="rId8"/>
    <p:sldId id="313" r:id="rId9"/>
    <p:sldId id="314" r:id="rId10"/>
    <p:sldId id="396" r:id="rId11"/>
    <p:sldId id="309" r:id="rId12"/>
    <p:sldId id="354" r:id="rId13"/>
    <p:sldId id="348" r:id="rId14"/>
    <p:sldId id="356" r:id="rId15"/>
    <p:sldId id="397" r:id="rId16"/>
    <p:sldId id="342" r:id="rId17"/>
    <p:sldId id="347" r:id="rId18"/>
    <p:sldId id="326" r:id="rId19"/>
    <p:sldId id="276" r:id="rId20"/>
    <p:sldId id="308" r:id="rId21"/>
    <p:sldId id="398" r:id="rId22"/>
    <p:sldId id="388" r:id="rId23"/>
    <p:sldId id="407" r:id="rId24"/>
    <p:sldId id="408" r:id="rId25"/>
    <p:sldId id="409" r:id="rId26"/>
    <p:sldId id="410" r:id="rId27"/>
    <p:sldId id="389" r:id="rId28"/>
    <p:sldId id="390" r:id="rId29"/>
    <p:sldId id="391" r:id="rId30"/>
    <p:sldId id="392" r:id="rId31"/>
    <p:sldId id="399" r:id="rId32"/>
    <p:sldId id="393" r:id="rId33"/>
    <p:sldId id="401" r:id="rId34"/>
    <p:sldId id="400" r:id="rId35"/>
    <p:sldId id="402" r:id="rId3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66"/>
    <a:srgbClr val="0078F0"/>
    <a:srgbClr val="00CC66"/>
    <a:srgbClr val="66FF66"/>
    <a:srgbClr val="FF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794E13-97A4-4751-8C6B-4E68D3BDBFC5}" v="123" dt="2026-09-09T19:51:48.3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83" autoAdjust="0"/>
  </p:normalViewPr>
  <p:slideViewPr>
    <p:cSldViewPr>
      <p:cViewPr varScale="1">
        <p:scale>
          <a:sx n="107" d="100"/>
          <a:sy n="107" d="100"/>
        </p:scale>
        <p:origin x="519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dra Anderson" userId="e034bd3586804208" providerId="LiveId" clId="{FA00BEF4-61C4-4D54-AA09-05F14597B9A0}"/>
    <pc:docChg chg="undo custSel addSld delSld modSld sldOrd">
      <pc:chgData name="Kendra Anderson" userId="e034bd3586804208" providerId="LiveId" clId="{FA00BEF4-61C4-4D54-AA09-05F14597B9A0}" dt="2026-09-09T19:52:09.539" v="493" actId="1036"/>
      <pc:docMkLst>
        <pc:docMk/>
      </pc:docMkLst>
      <pc:sldChg chg="ord">
        <pc:chgData name="Kendra Anderson" userId="e034bd3586804208" providerId="LiveId" clId="{FA00BEF4-61C4-4D54-AA09-05F14597B9A0}" dt="2026-09-09T19:30:25.302" v="4"/>
        <pc:sldMkLst>
          <pc:docMk/>
          <pc:sldMk cId="0" sldId="297"/>
        </pc:sldMkLst>
      </pc:sldChg>
      <pc:sldChg chg="addSp modSp new mod ord">
        <pc:chgData name="Kendra Anderson" userId="e034bd3586804208" providerId="LiveId" clId="{FA00BEF4-61C4-4D54-AA09-05F14597B9A0}" dt="2026-09-09T19:31:25.809" v="9" actId="1582"/>
        <pc:sldMkLst>
          <pc:docMk/>
          <pc:sldMk cId="2933811728" sldId="403"/>
        </pc:sldMkLst>
        <pc:spChg chg="add mod">
          <ac:chgData name="Kendra Anderson" userId="e034bd3586804208" providerId="LiveId" clId="{FA00BEF4-61C4-4D54-AA09-05F14597B9A0}" dt="2026-09-09T19:31:25.809" v="9" actId="1582"/>
          <ac:spMkLst>
            <pc:docMk/>
            <pc:sldMk cId="2933811728" sldId="403"/>
            <ac:spMk id="2" creationId="{54F9FC14-B4CA-D103-4A0A-D981B30D35B5}"/>
          </ac:spMkLst>
        </pc:spChg>
      </pc:sldChg>
      <pc:sldChg chg="addSp delSp modSp add mod">
        <pc:chgData name="Kendra Anderson" userId="e034bd3586804208" providerId="LiveId" clId="{FA00BEF4-61C4-4D54-AA09-05F14597B9A0}" dt="2026-09-09T19:32:38.294" v="16" actId="207"/>
        <pc:sldMkLst>
          <pc:docMk/>
          <pc:sldMk cId="1898167221" sldId="404"/>
        </pc:sldMkLst>
        <pc:spChg chg="mod">
          <ac:chgData name="Kendra Anderson" userId="e034bd3586804208" providerId="LiveId" clId="{FA00BEF4-61C4-4D54-AA09-05F14597B9A0}" dt="2026-09-09T19:32:38.294" v="16" actId="207"/>
          <ac:spMkLst>
            <pc:docMk/>
            <pc:sldMk cId="1898167221" sldId="404"/>
            <ac:spMk id="2" creationId="{6D27473D-3446-1DDA-5E8C-83CBE5525F9E}"/>
          </ac:spMkLst>
        </pc:spChg>
        <pc:spChg chg="add del">
          <ac:chgData name="Kendra Anderson" userId="e034bd3586804208" providerId="LiveId" clId="{FA00BEF4-61C4-4D54-AA09-05F14597B9A0}" dt="2026-09-09T19:31:48.433" v="12" actId="478"/>
          <ac:spMkLst>
            <pc:docMk/>
            <pc:sldMk cId="1898167221" sldId="404"/>
            <ac:spMk id="3" creationId="{15CC773B-4DA2-D339-3317-B72D3DADAF44}"/>
          </ac:spMkLst>
        </pc:spChg>
        <pc:spChg chg="add mod">
          <ac:chgData name="Kendra Anderson" userId="e034bd3586804208" providerId="LiveId" clId="{FA00BEF4-61C4-4D54-AA09-05F14597B9A0}" dt="2026-09-09T19:32:12.857" v="15" actId="1076"/>
          <ac:spMkLst>
            <pc:docMk/>
            <pc:sldMk cId="1898167221" sldId="404"/>
            <ac:spMk id="5" creationId="{334FEB54-011E-D64B-AAA5-C7C570423E7A}"/>
          </ac:spMkLst>
        </pc:spChg>
      </pc:sldChg>
      <pc:sldChg chg="addSp modSp add mod">
        <pc:chgData name="Kendra Anderson" userId="e034bd3586804208" providerId="LiveId" clId="{FA00BEF4-61C4-4D54-AA09-05F14597B9A0}" dt="2026-09-09T19:34:37.441" v="237" actId="207"/>
        <pc:sldMkLst>
          <pc:docMk/>
          <pc:sldMk cId="1233687357" sldId="405"/>
        </pc:sldMkLst>
        <pc:spChg chg="add mod">
          <ac:chgData name="Kendra Anderson" userId="e034bd3586804208" providerId="LiveId" clId="{FA00BEF4-61C4-4D54-AA09-05F14597B9A0}" dt="2026-09-09T19:33:13.639" v="20" actId="1076"/>
          <ac:spMkLst>
            <pc:docMk/>
            <pc:sldMk cId="1233687357" sldId="405"/>
            <ac:spMk id="4" creationId="{853CAD64-29E6-DD8C-D84C-CEA938E2D98A}"/>
          </ac:spMkLst>
        </pc:spChg>
        <pc:spChg chg="mod">
          <ac:chgData name="Kendra Anderson" userId="e034bd3586804208" providerId="LiveId" clId="{FA00BEF4-61C4-4D54-AA09-05F14597B9A0}" dt="2026-09-09T19:34:37.441" v="237" actId="207"/>
          <ac:spMkLst>
            <pc:docMk/>
            <pc:sldMk cId="1233687357" sldId="405"/>
            <ac:spMk id="5" creationId="{C4585178-17EE-118C-ADB2-251BCBE11E51}"/>
          </ac:spMkLst>
        </pc:spChg>
      </pc:sldChg>
      <pc:sldChg chg="addSp modSp new del mod setBg">
        <pc:chgData name="Kendra Anderson" userId="e034bd3586804208" providerId="LiveId" clId="{FA00BEF4-61C4-4D54-AA09-05F14597B9A0}" dt="2026-09-09T19:43:07.501" v="331" actId="47"/>
        <pc:sldMkLst>
          <pc:docMk/>
          <pc:sldMk cId="2173684244" sldId="406"/>
        </pc:sldMkLst>
        <pc:spChg chg="add">
          <ac:chgData name="Kendra Anderson" userId="e034bd3586804208" providerId="LiveId" clId="{FA00BEF4-61C4-4D54-AA09-05F14597B9A0}" dt="2026-09-09T19:38:39.855" v="239" actId="22"/>
          <ac:spMkLst>
            <pc:docMk/>
            <pc:sldMk cId="2173684244" sldId="406"/>
            <ac:spMk id="3" creationId="{66627A60-0667-DBFE-CAD0-34C9AE66AB90}"/>
          </ac:spMkLst>
        </pc:spChg>
        <pc:spChg chg="add mod">
          <ac:chgData name="Kendra Anderson" userId="e034bd3586804208" providerId="LiveId" clId="{FA00BEF4-61C4-4D54-AA09-05F14597B9A0}" dt="2026-09-09T19:39:21.050" v="242" actId="207"/>
          <ac:spMkLst>
            <pc:docMk/>
            <pc:sldMk cId="2173684244" sldId="406"/>
            <ac:spMk id="4" creationId="{3BC8E299-1280-7E68-9388-1CBFFE77152E}"/>
          </ac:spMkLst>
        </pc:spChg>
      </pc:sldChg>
      <pc:sldChg chg="addSp modSp new mod">
        <pc:chgData name="Kendra Anderson" userId="e034bd3586804208" providerId="LiveId" clId="{FA00BEF4-61C4-4D54-AA09-05F14597B9A0}" dt="2026-09-09T19:47:02.704" v="392" actId="692"/>
        <pc:sldMkLst>
          <pc:docMk/>
          <pc:sldMk cId="2325795911" sldId="407"/>
        </pc:sldMkLst>
        <pc:spChg chg="add">
          <ac:chgData name="Kendra Anderson" userId="e034bd3586804208" providerId="LiveId" clId="{FA00BEF4-61C4-4D54-AA09-05F14597B9A0}" dt="2026-09-09T19:42:07.777" v="309" actId="22"/>
          <ac:spMkLst>
            <pc:docMk/>
            <pc:sldMk cId="2325795911" sldId="407"/>
            <ac:spMk id="3" creationId="{EB7BB675-0326-01DB-9209-14939FFACE9C}"/>
          </ac:spMkLst>
        </pc:spChg>
        <pc:spChg chg="add">
          <ac:chgData name="Kendra Anderson" userId="e034bd3586804208" providerId="LiveId" clId="{FA00BEF4-61C4-4D54-AA09-05F14597B9A0}" dt="2026-09-09T19:42:07.777" v="309" actId="22"/>
          <ac:spMkLst>
            <pc:docMk/>
            <pc:sldMk cId="2325795911" sldId="407"/>
            <ac:spMk id="5" creationId="{0DF65A4F-A47A-7CBE-6429-88216858D14E}"/>
          </ac:spMkLst>
        </pc:spChg>
        <pc:spChg chg="add mod ord">
          <ac:chgData name="Kendra Anderson" userId="e034bd3586804208" providerId="LiveId" clId="{FA00BEF4-61C4-4D54-AA09-05F14597B9A0}" dt="2026-09-09T19:47:02.704" v="392" actId="692"/>
          <ac:spMkLst>
            <pc:docMk/>
            <pc:sldMk cId="2325795911" sldId="407"/>
            <ac:spMk id="6" creationId="{C5B29993-F88A-9F8C-B4F0-5AF232E33A1D}"/>
          </ac:spMkLst>
        </pc:spChg>
      </pc:sldChg>
      <pc:sldChg chg="addSp delSp modSp add mod">
        <pc:chgData name="Kendra Anderson" userId="e034bd3586804208" providerId="LiveId" clId="{FA00BEF4-61C4-4D54-AA09-05F14597B9A0}" dt="2026-09-09T19:46:32.514" v="386" actId="1076"/>
        <pc:sldMkLst>
          <pc:docMk/>
          <pc:sldMk cId="3046397615" sldId="408"/>
        </pc:sldMkLst>
        <pc:spChg chg="add del mod">
          <ac:chgData name="Kendra Anderson" userId="e034bd3586804208" providerId="LiveId" clId="{FA00BEF4-61C4-4D54-AA09-05F14597B9A0}" dt="2026-09-09T19:43:55.999" v="337" actId="478"/>
          <ac:spMkLst>
            <pc:docMk/>
            <pc:sldMk cId="3046397615" sldId="408"/>
            <ac:spMk id="2" creationId="{37C3243E-D028-EA73-8DFA-36F946DFC6A8}"/>
          </ac:spMkLst>
        </pc:spChg>
        <pc:spChg chg="mod">
          <ac:chgData name="Kendra Anderson" userId="e034bd3586804208" providerId="LiveId" clId="{FA00BEF4-61C4-4D54-AA09-05F14597B9A0}" dt="2026-09-09T19:45:23.631" v="347" actId="207"/>
          <ac:spMkLst>
            <pc:docMk/>
            <pc:sldMk cId="3046397615" sldId="408"/>
            <ac:spMk id="6" creationId="{C3A7ACF9-F231-1AD7-707D-A885164CC12C}"/>
          </ac:spMkLst>
        </pc:spChg>
        <pc:spChg chg="add del">
          <ac:chgData name="Kendra Anderson" userId="e034bd3586804208" providerId="LiveId" clId="{FA00BEF4-61C4-4D54-AA09-05F14597B9A0}" dt="2026-09-09T19:46:22.448" v="380" actId="478"/>
          <ac:spMkLst>
            <pc:docMk/>
            <pc:sldMk cId="3046397615" sldId="408"/>
            <ac:spMk id="26" creationId="{7DC91657-C43D-545B-4458-19AA0D86CF34}"/>
          </ac:spMkLst>
        </pc:spChg>
        <pc:spChg chg="add del">
          <ac:chgData name="Kendra Anderson" userId="e034bd3586804208" providerId="LiveId" clId="{FA00BEF4-61C4-4D54-AA09-05F14597B9A0}" dt="2026-09-09T19:46:21.605" v="379" actId="478"/>
          <ac:spMkLst>
            <pc:docMk/>
            <pc:sldMk cId="3046397615" sldId="408"/>
            <ac:spMk id="28" creationId="{25D005E2-D8DC-B1D0-85AA-01ABB2C10FB4}"/>
          </ac:spMkLst>
        </pc:spChg>
        <pc:cxnChg chg="add mod">
          <ac:chgData name="Kendra Anderson" userId="e034bd3586804208" providerId="LiveId" clId="{FA00BEF4-61C4-4D54-AA09-05F14597B9A0}" dt="2026-09-09T19:45:07.175" v="345" actId="1582"/>
          <ac:cxnSpMkLst>
            <pc:docMk/>
            <pc:sldMk cId="3046397615" sldId="408"/>
            <ac:cxnSpMk id="7" creationId="{F63342E9-A782-E908-AFD7-A9BAE9A99557}"/>
          </ac:cxnSpMkLst>
        </pc:cxnChg>
        <pc:cxnChg chg="add mod">
          <ac:chgData name="Kendra Anderson" userId="e034bd3586804208" providerId="LiveId" clId="{FA00BEF4-61C4-4D54-AA09-05F14597B9A0}" dt="2026-09-09T19:45:54.227" v="362" actId="1076"/>
          <ac:cxnSpMkLst>
            <pc:docMk/>
            <pc:sldMk cId="3046397615" sldId="408"/>
            <ac:cxnSpMk id="10" creationId="{BE8EE5D4-20D6-8AD9-4EC8-1C7CB4F0CCF0}"/>
          </ac:cxnSpMkLst>
        </pc:cxnChg>
        <pc:cxnChg chg="add mod">
          <ac:chgData name="Kendra Anderson" userId="e034bd3586804208" providerId="LiveId" clId="{FA00BEF4-61C4-4D54-AA09-05F14597B9A0}" dt="2026-09-09T19:45:52.109" v="361" actId="1076"/>
          <ac:cxnSpMkLst>
            <pc:docMk/>
            <pc:sldMk cId="3046397615" sldId="408"/>
            <ac:cxnSpMk id="11" creationId="{801C27B9-94CF-6A67-67B0-2DC479BA3E49}"/>
          </ac:cxnSpMkLst>
        </pc:cxnChg>
        <pc:cxnChg chg="add mod">
          <ac:chgData name="Kendra Anderson" userId="e034bd3586804208" providerId="LiveId" clId="{FA00BEF4-61C4-4D54-AA09-05F14597B9A0}" dt="2026-09-09T19:45:50.306" v="360" actId="1076"/>
          <ac:cxnSpMkLst>
            <pc:docMk/>
            <pc:sldMk cId="3046397615" sldId="408"/>
            <ac:cxnSpMk id="12" creationId="{12889534-3097-FC55-CD71-5F991AF4592F}"/>
          </ac:cxnSpMkLst>
        </pc:cxnChg>
        <pc:cxnChg chg="add mod">
          <ac:chgData name="Kendra Anderson" userId="e034bd3586804208" providerId="LiveId" clId="{FA00BEF4-61C4-4D54-AA09-05F14597B9A0}" dt="2026-09-09T19:45:46.903" v="359" actId="1076"/>
          <ac:cxnSpMkLst>
            <pc:docMk/>
            <pc:sldMk cId="3046397615" sldId="408"/>
            <ac:cxnSpMk id="13" creationId="{6E0ABD97-B402-3487-AD07-3008CE600CEF}"/>
          </ac:cxnSpMkLst>
        </pc:cxnChg>
        <pc:cxnChg chg="add mod">
          <ac:chgData name="Kendra Anderson" userId="e034bd3586804208" providerId="LiveId" clId="{FA00BEF4-61C4-4D54-AA09-05F14597B9A0}" dt="2026-09-09T19:45:34.035" v="352"/>
          <ac:cxnSpMkLst>
            <pc:docMk/>
            <pc:sldMk cId="3046397615" sldId="408"/>
            <ac:cxnSpMk id="14" creationId="{450A524E-96D7-4057-3573-0C74C2415035}"/>
          </ac:cxnSpMkLst>
        </pc:cxnChg>
        <pc:cxnChg chg="add mod">
          <ac:chgData name="Kendra Anderson" userId="e034bd3586804208" providerId="LiveId" clId="{FA00BEF4-61C4-4D54-AA09-05F14597B9A0}" dt="2026-09-09T19:45:43.655" v="358" actId="1076"/>
          <ac:cxnSpMkLst>
            <pc:docMk/>
            <pc:sldMk cId="3046397615" sldId="408"/>
            <ac:cxnSpMk id="15" creationId="{292EA93A-88B2-EEA8-C983-D497FA95F9A2}"/>
          </ac:cxnSpMkLst>
        </pc:cxnChg>
        <pc:cxnChg chg="add mod">
          <ac:chgData name="Kendra Anderson" userId="e034bd3586804208" providerId="LiveId" clId="{FA00BEF4-61C4-4D54-AA09-05F14597B9A0}" dt="2026-09-09T19:45:37.369" v="356" actId="1076"/>
          <ac:cxnSpMkLst>
            <pc:docMk/>
            <pc:sldMk cId="3046397615" sldId="408"/>
            <ac:cxnSpMk id="16" creationId="{48D8C004-0A1A-77D0-7C3E-906644B3D830}"/>
          </ac:cxnSpMkLst>
        </pc:cxnChg>
        <pc:cxnChg chg="add mod">
          <ac:chgData name="Kendra Anderson" userId="e034bd3586804208" providerId="LiveId" clId="{FA00BEF4-61C4-4D54-AA09-05F14597B9A0}" dt="2026-09-09T19:45:41.215" v="357" actId="1076"/>
          <ac:cxnSpMkLst>
            <pc:docMk/>
            <pc:sldMk cId="3046397615" sldId="408"/>
            <ac:cxnSpMk id="17" creationId="{7610EFBA-095C-3A74-1CB9-35330BEFE3BE}"/>
          </ac:cxnSpMkLst>
        </pc:cxnChg>
        <pc:cxnChg chg="add mod">
          <ac:chgData name="Kendra Anderson" userId="e034bd3586804208" providerId="LiveId" clId="{FA00BEF4-61C4-4D54-AA09-05F14597B9A0}" dt="2026-09-09T19:45:58.197" v="366" actId="1076"/>
          <ac:cxnSpMkLst>
            <pc:docMk/>
            <pc:sldMk cId="3046397615" sldId="408"/>
            <ac:cxnSpMk id="18" creationId="{4F157137-1594-4C0B-DE5E-6AF181B8C546}"/>
          </ac:cxnSpMkLst>
        </pc:cxnChg>
        <pc:cxnChg chg="add mod">
          <ac:chgData name="Kendra Anderson" userId="e034bd3586804208" providerId="LiveId" clId="{FA00BEF4-61C4-4D54-AA09-05F14597B9A0}" dt="2026-09-09T19:46:00.677" v="367" actId="1076"/>
          <ac:cxnSpMkLst>
            <pc:docMk/>
            <pc:sldMk cId="3046397615" sldId="408"/>
            <ac:cxnSpMk id="19" creationId="{0EC29EBE-760F-D7C8-2EC6-E854096B0105}"/>
          </ac:cxnSpMkLst>
        </pc:cxnChg>
        <pc:cxnChg chg="add mod">
          <ac:chgData name="Kendra Anderson" userId="e034bd3586804208" providerId="LiveId" clId="{FA00BEF4-61C4-4D54-AA09-05F14597B9A0}" dt="2026-09-09T19:46:03.496" v="368" actId="1076"/>
          <ac:cxnSpMkLst>
            <pc:docMk/>
            <pc:sldMk cId="3046397615" sldId="408"/>
            <ac:cxnSpMk id="20" creationId="{8DC40E08-910A-C463-370A-33A3B5082005}"/>
          </ac:cxnSpMkLst>
        </pc:cxnChg>
        <pc:cxnChg chg="add mod">
          <ac:chgData name="Kendra Anderson" userId="e034bd3586804208" providerId="LiveId" clId="{FA00BEF4-61C4-4D54-AA09-05F14597B9A0}" dt="2026-09-09T19:46:07.699" v="371" actId="1076"/>
          <ac:cxnSpMkLst>
            <pc:docMk/>
            <pc:sldMk cId="3046397615" sldId="408"/>
            <ac:cxnSpMk id="21" creationId="{DAF4D4AA-FE47-97EB-AEA3-556F453DCB91}"/>
          </ac:cxnSpMkLst>
        </pc:cxnChg>
        <pc:cxnChg chg="add mod">
          <ac:chgData name="Kendra Anderson" userId="e034bd3586804208" providerId="LiveId" clId="{FA00BEF4-61C4-4D54-AA09-05F14597B9A0}" dt="2026-09-09T19:46:10.620" v="372" actId="1076"/>
          <ac:cxnSpMkLst>
            <pc:docMk/>
            <pc:sldMk cId="3046397615" sldId="408"/>
            <ac:cxnSpMk id="22" creationId="{47EFE4D1-36FA-101E-DE5F-82598D35E11C}"/>
          </ac:cxnSpMkLst>
        </pc:cxnChg>
        <pc:cxnChg chg="add mod">
          <ac:chgData name="Kendra Anderson" userId="e034bd3586804208" providerId="LiveId" clId="{FA00BEF4-61C4-4D54-AA09-05F14597B9A0}" dt="2026-09-09T19:46:14.745" v="375" actId="1076"/>
          <ac:cxnSpMkLst>
            <pc:docMk/>
            <pc:sldMk cId="3046397615" sldId="408"/>
            <ac:cxnSpMk id="23" creationId="{FE326E88-9E59-73E6-DEC7-C24E46E4E9AB}"/>
          </ac:cxnSpMkLst>
        </pc:cxnChg>
        <pc:cxnChg chg="add mod">
          <ac:chgData name="Kendra Anderson" userId="e034bd3586804208" providerId="LiveId" clId="{FA00BEF4-61C4-4D54-AA09-05F14597B9A0}" dt="2026-09-09T19:46:17.113" v="376" actId="1076"/>
          <ac:cxnSpMkLst>
            <pc:docMk/>
            <pc:sldMk cId="3046397615" sldId="408"/>
            <ac:cxnSpMk id="24" creationId="{F1A076AB-BCAD-E42E-4224-FD5583B1FC13}"/>
          </ac:cxnSpMkLst>
        </pc:cxnChg>
        <pc:cxnChg chg="add mod">
          <ac:chgData name="Kendra Anderson" userId="e034bd3586804208" providerId="LiveId" clId="{FA00BEF4-61C4-4D54-AA09-05F14597B9A0}" dt="2026-09-09T19:46:27.688" v="384" actId="1076"/>
          <ac:cxnSpMkLst>
            <pc:docMk/>
            <pc:sldMk cId="3046397615" sldId="408"/>
            <ac:cxnSpMk id="29" creationId="{07466832-2B1D-D177-051A-05D449A9941C}"/>
          </ac:cxnSpMkLst>
        </pc:cxnChg>
        <pc:cxnChg chg="add mod">
          <ac:chgData name="Kendra Anderson" userId="e034bd3586804208" providerId="LiveId" clId="{FA00BEF4-61C4-4D54-AA09-05F14597B9A0}" dt="2026-09-09T19:46:30.078" v="385" actId="1076"/>
          <ac:cxnSpMkLst>
            <pc:docMk/>
            <pc:sldMk cId="3046397615" sldId="408"/>
            <ac:cxnSpMk id="30" creationId="{B9C4CFA6-4893-1C0B-7E5F-7EAFAEEDF190}"/>
          </ac:cxnSpMkLst>
        </pc:cxnChg>
        <pc:cxnChg chg="add mod">
          <ac:chgData name="Kendra Anderson" userId="e034bd3586804208" providerId="LiveId" clId="{FA00BEF4-61C4-4D54-AA09-05F14597B9A0}" dt="2026-09-09T19:46:32.514" v="386" actId="1076"/>
          <ac:cxnSpMkLst>
            <pc:docMk/>
            <pc:sldMk cId="3046397615" sldId="408"/>
            <ac:cxnSpMk id="31" creationId="{11255C0D-F0BC-52EA-835A-8CC7CCD5FA5D}"/>
          </ac:cxnSpMkLst>
        </pc:cxnChg>
      </pc:sldChg>
      <pc:sldChg chg="addSp modSp add mod">
        <pc:chgData name="Kendra Anderson" userId="e034bd3586804208" providerId="LiveId" clId="{FA00BEF4-61C4-4D54-AA09-05F14597B9A0}" dt="2026-09-09T19:48:24.193" v="426" actId="1076"/>
        <pc:sldMkLst>
          <pc:docMk/>
          <pc:sldMk cId="2401872074" sldId="409"/>
        </pc:sldMkLst>
        <pc:spChg chg="mod">
          <ac:chgData name="Kendra Anderson" userId="e034bd3586804208" providerId="LiveId" clId="{FA00BEF4-61C4-4D54-AA09-05F14597B9A0}" dt="2026-09-09T19:48:18.393" v="423" actId="1076"/>
          <ac:spMkLst>
            <pc:docMk/>
            <pc:sldMk cId="2401872074" sldId="409"/>
            <ac:spMk id="6" creationId="{E064D3DB-CE5F-F3BC-7A8B-EC36F563971B}"/>
          </ac:spMkLst>
        </pc:spChg>
        <pc:cxnChg chg="add mod">
          <ac:chgData name="Kendra Anderson" userId="e034bd3586804208" providerId="LiveId" clId="{FA00BEF4-61C4-4D54-AA09-05F14597B9A0}" dt="2026-09-09T19:48:07.983" v="413" actId="1076"/>
          <ac:cxnSpMkLst>
            <pc:docMk/>
            <pc:sldMk cId="2401872074" sldId="409"/>
            <ac:cxnSpMk id="2" creationId="{7DE8FF6D-15A2-FB12-8D88-A49114A88070}"/>
          </ac:cxnSpMkLst>
        </pc:cxnChg>
        <pc:cxnChg chg="add mod">
          <ac:chgData name="Kendra Anderson" userId="e034bd3586804208" providerId="LiveId" clId="{FA00BEF4-61C4-4D54-AA09-05F14597B9A0}" dt="2026-09-09T19:48:06.437" v="412" actId="1076"/>
          <ac:cxnSpMkLst>
            <pc:docMk/>
            <pc:sldMk cId="2401872074" sldId="409"/>
            <ac:cxnSpMk id="8" creationId="{DE9AD321-DBEB-E6F0-D31E-8EB6B62E94DB}"/>
          </ac:cxnSpMkLst>
        </pc:cxnChg>
        <pc:cxnChg chg="add mod">
          <ac:chgData name="Kendra Anderson" userId="e034bd3586804208" providerId="LiveId" clId="{FA00BEF4-61C4-4D54-AA09-05F14597B9A0}" dt="2026-09-09T19:48:00.579" v="409" actId="1076"/>
          <ac:cxnSpMkLst>
            <pc:docMk/>
            <pc:sldMk cId="2401872074" sldId="409"/>
            <ac:cxnSpMk id="9" creationId="{1528EC9F-286C-7346-3987-A86798BB599A}"/>
          </ac:cxnSpMkLst>
        </pc:cxnChg>
        <pc:cxnChg chg="add mod">
          <ac:chgData name="Kendra Anderson" userId="e034bd3586804208" providerId="LiveId" clId="{FA00BEF4-61C4-4D54-AA09-05F14597B9A0}" dt="2026-09-09T19:48:02.386" v="410" actId="1076"/>
          <ac:cxnSpMkLst>
            <pc:docMk/>
            <pc:sldMk cId="2401872074" sldId="409"/>
            <ac:cxnSpMk id="25" creationId="{FED7725A-5F10-2626-6206-94014AD31744}"/>
          </ac:cxnSpMkLst>
        </pc:cxnChg>
        <pc:cxnChg chg="add mod">
          <ac:chgData name="Kendra Anderson" userId="e034bd3586804208" providerId="LiveId" clId="{FA00BEF4-61C4-4D54-AA09-05F14597B9A0}" dt="2026-09-09T19:48:04.458" v="411" actId="1076"/>
          <ac:cxnSpMkLst>
            <pc:docMk/>
            <pc:sldMk cId="2401872074" sldId="409"/>
            <ac:cxnSpMk id="26" creationId="{EB41EF5B-3B62-FF4C-D3C5-9B5DB47D4CC3}"/>
          </ac:cxnSpMkLst>
        </pc:cxnChg>
        <pc:cxnChg chg="add mod">
          <ac:chgData name="Kendra Anderson" userId="e034bd3586804208" providerId="LiveId" clId="{FA00BEF4-61C4-4D54-AA09-05F14597B9A0}" dt="2026-09-09T19:47:58.785" v="408" actId="1076"/>
          <ac:cxnSpMkLst>
            <pc:docMk/>
            <pc:sldMk cId="2401872074" sldId="409"/>
            <ac:cxnSpMk id="27" creationId="{5B9B6EF5-91AD-2472-B10B-3191470D1FB7}"/>
          </ac:cxnSpMkLst>
        </pc:cxnChg>
        <pc:cxnChg chg="add mod">
          <ac:chgData name="Kendra Anderson" userId="e034bd3586804208" providerId="LiveId" clId="{FA00BEF4-61C4-4D54-AA09-05F14597B9A0}" dt="2026-09-09T19:47:57.412" v="407" actId="1076"/>
          <ac:cxnSpMkLst>
            <pc:docMk/>
            <pc:sldMk cId="2401872074" sldId="409"/>
            <ac:cxnSpMk id="28" creationId="{B751A4FF-68E5-440E-8270-27916C27C8F7}"/>
          </ac:cxnSpMkLst>
        </pc:cxnChg>
        <pc:cxnChg chg="add mod">
          <ac:chgData name="Kendra Anderson" userId="e034bd3586804208" providerId="LiveId" clId="{FA00BEF4-61C4-4D54-AA09-05F14597B9A0}" dt="2026-09-09T19:47:56.021" v="406" actId="1076"/>
          <ac:cxnSpMkLst>
            <pc:docMk/>
            <pc:sldMk cId="2401872074" sldId="409"/>
            <ac:cxnSpMk id="32" creationId="{8DCA9D42-83A9-ACF7-BD70-4FAEE1CA7D73}"/>
          </ac:cxnSpMkLst>
        </pc:cxnChg>
        <pc:cxnChg chg="add mod">
          <ac:chgData name="Kendra Anderson" userId="e034bd3586804208" providerId="LiveId" clId="{FA00BEF4-61C4-4D54-AA09-05F14597B9A0}" dt="2026-09-09T19:47:54.603" v="405" actId="1076"/>
          <ac:cxnSpMkLst>
            <pc:docMk/>
            <pc:sldMk cId="2401872074" sldId="409"/>
            <ac:cxnSpMk id="33" creationId="{DB778437-2CF9-4EDB-73F6-9C9BD699EC7D}"/>
          </ac:cxnSpMkLst>
        </pc:cxnChg>
        <pc:cxnChg chg="add mod">
          <ac:chgData name="Kendra Anderson" userId="e034bd3586804208" providerId="LiveId" clId="{FA00BEF4-61C4-4D54-AA09-05F14597B9A0}" dt="2026-09-09T19:48:09.582" v="414"/>
          <ac:cxnSpMkLst>
            <pc:docMk/>
            <pc:sldMk cId="2401872074" sldId="409"/>
            <ac:cxnSpMk id="34" creationId="{5E4F737F-327F-AD42-73FC-11EB097E6F5F}"/>
          </ac:cxnSpMkLst>
        </pc:cxnChg>
        <pc:cxnChg chg="add mod">
          <ac:chgData name="Kendra Anderson" userId="e034bd3586804208" providerId="LiveId" clId="{FA00BEF4-61C4-4D54-AA09-05F14597B9A0}" dt="2026-09-09T19:48:24.193" v="426" actId="1076"/>
          <ac:cxnSpMkLst>
            <pc:docMk/>
            <pc:sldMk cId="2401872074" sldId="409"/>
            <ac:cxnSpMk id="35" creationId="{226F4FA4-2A36-31C1-5C83-2681BCD367C9}"/>
          </ac:cxnSpMkLst>
        </pc:cxnChg>
        <pc:cxnChg chg="add mod">
          <ac:chgData name="Kendra Anderson" userId="e034bd3586804208" providerId="LiveId" clId="{FA00BEF4-61C4-4D54-AA09-05F14597B9A0}" dt="2026-09-09T19:48:22.600" v="425" actId="1076"/>
          <ac:cxnSpMkLst>
            <pc:docMk/>
            <pc:sldMk cId="2401872074" sldId="409"/>
            <ac:cxnSpMk id="36" creationId="{82AA89D0-9499-FAF5-68B2-40EBBDA50393}"/>
          </ac:cxnSpMkLst>
        </pc:cxnChg>
        <pc:cxnChg chg="add mod">
          <ac:chgData name="Kendra Anderson" userId="e034bd3586804208" providerId="LiveId" clId="{FA00BEF4-61C4-4D54-AA09-05F14597B9A0}" dt="2026-09-09T19:48:21.040" v="424" actId="1076"/>
          <ac:cxnSpMkLst>
            <pc:docMk/>
            <pc:sldMk cId="2401872074" sldId="409"/>
            <ac:cxnSpMk id="37" creationId="{1220C6D1-81A6-714B-C579-E60C8A4CB7F5}"/>
          </ac:cxnSpMkLst>
        </pc:cxnChg>
        <pc:cxnChg chg="add mod">
          <ac:chgData name="Kendra Anderson" userId="e034bd3586804208" providerId="LiveId" clId="{FA00BEF4-61C4-4D54-AA09-05F14597B9A0}" dt="2026-09-09T19:48:14.814" v="421" actId="1076"/>
          <ac:cxnSpMkLst>
            <pc:docMk/>
            <pc:sldMk cId="2401872074" sldId="409"/>
            <ac:cxnSpMk id="38" creationId="{083BC103-DC1A-40FD-7A12-448BA71B6640}"/>
          </ac:cxnSpMkLst>
        </pc:cxnChg>
        <pc:cxnChg chg="add mod">
          <ac:chgData name="Kendra Anderson" userId="e034bd3586804208" providerId="LiveId" clId="{FA00BEF4-61C4-4D54-AA09-05F14597B9A0}" dt="2026-09-09T19:48:12.616" v="420" actId="1076"/>
          <ac:cxnSpMkLst>
            <pc:docMk/>
            <pc:sldMk cId="2401872074" sldId="409"/>
            <ac:cxnSpMk id="39" creationId="{1AC6AAA1-FB5A-D538-35E9-70F66D11E0B2}"/>
          </ac:cxnSpMkLst>
        </pc:cxnChg>
      </pc:sldChg>
      <pc:sldChg chg="addSp delSp modSp add mod">
        <pc:chgData name="Kendra Anderson" userId="e034bd3586804208" providerId="LiveId" clId="{FA00BEF4-61C4-4D54-AA09-05F14597B9A0}" dt="2026-09-09T19:52:09.539" v="493" actId="1036"/>
        <pc:sldMkLst>
          <pc:docMk/>
          <pc:sldMk cId="665274376" sldId="410"/>
        </pc:sldMkLst>
        <pc:spChg chg="add mod ord">
          <ac:chgData name="Kendra Anderson" userId="e034bd3586804208" providerId="LiveId" clId="{FA00BEF4-61C4-4D54-AA09-05F14597B9A0}" dt="2026-09-09T19:51:08.028" v="468" actId="164"/>
          <ac:spMkLst>
            <pc:docMk/>
            <pc:sldMk cId="665274376" sldId="410"/>
            <ac:spMk id="4" creationId="{6C2EE0AF-F589-8EEA-A118-C10A562A1E5D}"/>
          </ac:spMkLst>
        </pc:spChg>
        <pc:spChg chg="add del">
          <ac:chgData name="Kendra Anderson" userId="e034bd3586804208" providerId="LiveId" clId="{FA00BEF4-61C4-4D54-AA09-05F14597B9A0}" dt="2026-09-09T19:50:22.040" v="446" actId="478"/>
          <ac:spMkLst>
            <pc:docMk/>
            <pc:sldMk cId="665274376" sldId="410"/>
            <ac:spMk id="41" creationId="{B747E8AA-C125-1EE7-8230-E8622141E26A}"/>
          </ac:spMkLst>
        </pc:spChg>
        <pc:spChg chg="add mod">
          <ac:chgData name="Kendra Anderson" userId="e034bd3586804208" providerId="LiveId" clId="{FA00BEF4-61C4-4D54-AA09-05F14597B9A0}" dt="2026-09-09T19:50:31.137" v="448" actId="1076"/>
          <ac:spMkLst>
            <pc:docMk/>
            <pc:sldMk cId="665274376" sldId="410"/>
            <ac:spMk id="42" creationId="{C2CE1407-8AB0-DA31-D943-05BB72E0FE7A}"/>
          </ac:spMkLst>
        </pc:spChg>
        <pc:spChg chg="add mod">
          <ac:chgData name="Kendra Anderson" userId="e034bd3586804208" providerId="LiveId" clId="{FA00BEF4-61C4-4D54-AA09-05F14597B9A0}" dt="2026-09-09T19:50:52.477" v="464" actId="1076"/>
          <ac:spMkLst>
            <pc:docMk/>
            <pc:sldMk cId="665274376" sldId="410"/>
            <ac:spMk id="44" creationId="{A0EC55C8-955F-12A8-CF98-0549F1342911}"/>
          </ac:spMkLst>
        </pc:spChg>
        <pc:spChg chg="add mod">
          <ac:chgData name="Kendra Anderson" userId="e034bd3586804208" providerId="LiveId" clId="{FA00BEF4-61C4-4D54-AA09-05F14597B9A0}" dt="2026-09-09T19:50:32.322" v="450"/>
          <ac:spMkLst>
            <pc:docMk/>
            <pc:sldMk cId="665274376" sldId="410"/>
            <ac:spMk id="46" creationId="{63438845-7744-CCF6-EFC7-286631BE17E3}"/>
          </ac:spMkLst>
        </pc:spChg>
        <pc:spChg chg="add mod">
          <ac:chgData name="Kendra Anderson" userId="e034bd3586804208" providerId="LiveId" clId="{FA00BEF4-61C4-4D54-AA09-05F14597B9A0}" dt="2026-09-09T19:50:32.551" v="451"/>
          <ac:spMkLst>
            <pc:docMk/>
            <pc:sldMk cId="665274376" sldId="410"/>
            <ac:spMk id="48" creationId="{DB8EE7FE-5D99-31C1-747D-A3870574F932}"/>
          </ac:spMkLst>
        </pc:spChg>
        <pc:spChg chg="add mod">
          <ac:chgData name="Kendra Anderson" userId="e034bd3586804208" providerId="LiveId" clId="{FA00BEF4-61C4-4D54-AA09-05F14597B9A0}" dt="2026-09-09T19:50:32.784" v="452"/>
          <ac:spMkLst>
            <pc:docMk/>
            <pc:sldMk cId="665274376" sldId="410"/>
            <ac:spMk id="50" creationId="{06F298EE-EB45-C4E0-B69E-061668CB7A6C}"/>
          </ac:spMkLst>
        </pc:spChg>
        <pc:spChg chg="add mod">
          <ac:chgData name="Kendra Anderson" userId="e034bd3586804208" providerId="LiveId" clId="{FA00BEF4-61C4-4D54-AA09-05F14597B9A0}" dt="2026-09-09T19:50:33.123" v="453"/>
          <ac:spMkLst>
            <pc:docMk/>
            <pc:sldMk cId="665274376" sldId="410"/>
            <ac:spMk id="52" creationId="{5ACA8CEE-81D4-664F-C900-3FDBAE2CCE44}"/>
          </ac:spMkLst>
        </pc:spChg>
        <pc:spChg chg="add del mod">
          <ac:chgData name="Kendra Anderson" userId="e034bd3586804208" providerId="LiveId" clId="{FA00BEF4-61C4-4D54-AA09-05F14597B9A0}" dt="2026-09-09T19:50:48.784" v="462" actId="1076"/>
          <ac:spMkLst>
            <pc:docMk/>
            <pc:sldMk cId="665274376" sldId="410"/>
            <ac:spMk id="54" creationId="{720A0B39-2A41-32A9-8EA3-162080208047}"/>
          </ac:spMkLst>
        </pc:spChg>
        <pc:spChg chg="add mod">
          <ac:chgData name="Kendra Anderson" userId="e034bd3586804208" providerId="LiveId" clId="{FA00BEF4-61C4-4D54-AA09-05F14597B9A0}" dt="2026-09-09T19:50:49.021" v="463" actId="1076"/>
          <ac:spMkLst>
            <pc:docMk/>
            <pc:sldMk cId="665274376" sldId="410"/>
            <ac:spMk id="56" creationId="{040B8808-5E3C-D5BC-6881-1666C5EAFB36}"/>
          </ac:spMkLst>
        </pc:spChg>
        <pc:spChg chg="add del mod">
          <ac:chgData name="Kendra Anderson" userId="e034bd3586804208" providerId="LiveId" clId="{FA00BEF4-61C4-4D54-AA09-05F14597B9A0}" dt="2026-09-09T19:50:59.735" v="467" actId="478"/>
          <ac:spMkLst>
            <pc:docMk/>
            <pc:sldMk cId="665274376" sldId="410"/>
            <ac:spMk id="59" creationId="{AF563C2E-EA7A-9580-0E66-CEA4D8A04B72}"/>
          </ac:spMkLst>
        </pc:spChg>
        <pc:spChg chg="add mod">
          <ac:chgData name="Kendra Anderson" userId="e034bd3586804208" providerId="LiveId" clId="{FA00BEF4-61C4-4D54-AA09-05F14597B9A0}" dt="2026-09-09T19:51:44.346" v="483" actId="1076"/>
          <ac:spMkLst>
            <pc:docMk/>
            <pc:sldMk cId="665274376" sldId="410"/>
            <ac:spMk id="61" creationId="{41602DA9-FC4D-95E7-8918-5E8895CD5AF6}"/>
          </ac:spMkLst>
        </pc:spChg>
        <pc:spChg chg="add mod">
          <ac:chgData name="Kendra Anderson" userId="e034bd3586804208" providerId="LiveId" clId="{FA00BEF4-61C4-4D54-AA09-05F14597B9A0}" dt="2026-09-09T19:51:40.175" v="482" actId="1076"/>
          <ac:spMkLst>
            <pc:docMk/>
            <pc:sldMk cId="665274376" sldId="410"/>
            <ac:spMk id="63" creationId="{56145D73-7091-9635-EECA-91614CF9EDA5}"/>
          </ac:spMkLst>
        </pc:spChg>
        <pc:spChg chg="add mod">
          <ac:chgData name="Kendra Anderson" userId="e034bd3586804208" providerId="LiveId" clId="{FA00BEF4-61C4-4D54-AA09-05F14597B9A0}" dt="2026-09-09T19:51:31.131" v="480" actId="1076"/>
          <ac:spMkLst>
            <pc:docMk/>
            <pc:sldMk cId="665274376" sldId="410"/>
            <ac:spMk id="65" creationId="{18412591-A336-60B1-7B58-B673B405CB58}"/>
          </ac:spMkLst>
        </pc:spChg>
        <pc:spChg chg="add mod">
          <ac:chgData name="Kendra Anderson" userId="e034bd3586804208" providerId="LiveId" clId="{FA00BEF4-61C4-4D54-AA09-05F14597B9A0}" dt="2026-09-09T19:51:35.395" v="481" actId="1076"/>
          <ac:spMkLst>
            <pc:docMk/>
            <pc:sldMk cId="665274376" sldId="410"/>
            <ac:spMk id="67" creationId="{F8FE3886-01F3-178E-8779-086DC9D68453}"/>
          </ac:spMkLst>
        </pc:spChg>
        <pc:spChg chg="add mod">
          <ac:chgData name="Kendra Anderson" userId="e034bd3586804208" providerId="LiveId" clId="{FA00BEF4-61C4-4D54-AA09-05F14597B9A0}" dt="2026-09-09T19:51:22.839" v="478" actId="1076"/>
          <ac:spMkLst>
            <pc:docMk/>
            <pc:sldMk cId="665274376" sldId="410"/>
            <ac:spMk id="69" creationId="{B9C30E9B-58B5-4635-8655-30EDE153C275}"/>
          </ac:spMkLst>
        </pc:spChg>
        <pc:spChg chg="add mod">
          <ac:chgData name="Kendra Anderson" userId="e034bd3586804208" providerId="LiveId" clId="{FA00BEF4-61C4-4D54-AA09-05F14597B9A0}" dt="2026-09-09T19:51:12.115" v="475" actId="1076"/>
          <ac:spMkLst>
            <pc:docMk/>
            <pc:sldMk cId="665274376" sldId="410"/>
            <ac:spMk id="71" creationId="{48B7A13A-7F83-9CFD-3271-6EE7821E94FD}"/>
          </ac:spMkLst>
        </pc:spChg>
        <pc:spChg chg="add mod">
          <ac:chgData name="Kendra Anderson" userId="e034bd3586804208" providerId="LiveId" clId="{FA00BEF4-61C4-4D54-AA09-05F14597B9A0}" dt="2026-09-09T19:52:09.539" v="493" actId="1036"/>
          <ac:spMkLst>
            <pc:docMk/>
            <pc:sldMk cId="665274376" sldId="410"/>
            <ac:spMk id="73" creationId="{9896933D-1FAE-00FB-F5E4-C16658CE19BB}"/>
          </ac:spMkLst>
        </pc:spChg>
        <pc:spChg chg="add mod">
          <ac:chgData name="Kendra Anderson" userId="e034bd3586804208" providerId="LiveId" clId="{FA00BEF4-61C4-4D54-AA09-05F14597B9A0}" dt="2026-09-09T19:51:59.656" v="490" actId="1076"/>
          <ac:spMkLst>
            <pc:docMk/>
            <pc:sldMk cId="665274376" sldId="410"/>
            <ac:spMk id="75" creationId="{A1EAE05E-A488-5918-FD91-397F3EAA7B91}"/>
          </ac:spMkLst>
        </pc:spChg>
        <pc:spChg chg="add mod">
          <ac:chgData name="Kendra Anderson" userId="e034bd3586804208" providerId="LiveId" clId="{FA00BEF4-61C4-4D54-AA09-05F14597B9A0}" dt="2026-09-09T19:51:55.618" v="489" actId="1076"/>
          <ac:spMkLst>
            <pc:docMk/>
            <pc:sldMk cId="665274376" sldId="410"/>
            <ac:spMk id="77" creationId="{68D55564-25D5-123D-520A-166E25A21339}"/>
          </ac:spMkLst>
        </pc:spChg>
        <pc:spChg chg="add mod">
          <ac:chgData name="Kendra Anderson" userId="e034bd3586804208" providerId="LiveId" clId="{FA00BEF4-61C4-4D54-AA09-05F14597B9A0}" dt="2026-09-09T19:51:50.748" v="488" actId="1076"/>
          <ac:spMkLst>
            <pc:docMk/>
            <pc:sldMk cId="665274376" sldId="410"/>
            <ac:spMk id="79" creationId="{3CD1FDBE-FBEB-02DE-1EA9-648257AE7E4E}"/>
          </ac:spMkLst>
        </pc:spChg>
        <pc:grpChg chg="add mod">
          <ac:chgData name="Kendra Anderson" userId="e034bd3586804208" providerId="LiveId" clId="{FA00BEF4-61C4-4D54-AA09-05F14597B9A0}" dt="2026-09-09T19:51:08.028" v="468" actId="164"/>
          <ac:grpSpMkLst>
            <pc:docMk/>
            <pc:sldMk cId="665274376" sldId="410"/>
            <ac:grpSpMk id="60" creationId="{E67F9AC5-4258-7D09-353F-C423A739AA94}"/>
          </ac:grpSpMkLst>
        </pc:grpChg>
        <pc:cxnChg chg="mod">
          <ac:chgData name="Kendra Anderson" userId="e034bd3586804208" providerId="LiveId" clId="{FA00BEF4-61C4-4D54-AA09-05F14597B9A0}" dt="2026-09-09T19:51:08.028" v="468" actId="164"/>
          <ac:cxnSpMkLst>
            <pc:docMk/>
            <pc:sldMk cId="665274376" sldId="410"/>
            <ac:cxnSpMk id="27" creationId="{4E0DA1EA-21B8-DA38-37E8-5E72B9983C2B}"/>
          </ac:cxnSpMkLst>
        </pc:cxnChg>
        <pc:cxnChg chg="add mod">
          <ac:chgData name="Kendra Anderson" userId="e034bd3586804208" providerId="LiveId" clId="{FA00BEF4-61C4-4D54-AA09-05F14597B9A0}" dt="2026-09-09T19:50:31.137" v="448" actId="1076"/>
          <ac:cxnSpMkLst>
            <pc:docMk/>
            <pc:sldMk cId="665274376" sldId="410"/>
            <ac:cxnSpMk id="43" creationId="{0116370F-BC0F-C92F-75B3-330267ECEC84}"/>
          </ac:cxnSpMkLst>
        </pc:cxnChg>
        <pc:cxnChg chg="add mod">
          <ac:chgData name="Kendra Anderson" userId="e034bd3586804208" providerId="LiveId" clId="{FA00BEF4-61C4-4D54-AA09-05F14597B9A0}" dt="2026-09-09T19:50:52.477" v="464" actId="1076"/>
          <ac:cxnSpMkLst>
            <pc:docMk/>
            <pc:sldMk cId="665274376" sldId="410"/>
            <ac:cxnSpMk id="45" creationId="{A68C1EE5-CE63-AF51-A6B4-6D658A806D2E}"/>
          </ac:cxnSpMkLst>
        </pc:cxnChg>
        <pc:cxnChg chg="add mod">
          <ac:chgData name="Kendra Anderson" userId="e034bd3586804208" providerId="LiveId" clId="{FA00BEF4-61C4-4D54-AA09-05F14597B9A0}" dt="2026-09-09T19:50:32.322" v="450"/>
          <ac:cxnSpMkLst>
            <pc:docMk/>
            <pc:sldMk cId="665274376" sldId="410"/>
            <ac:cxnSpMk id="47" creationId="{36A41269-2B20-AFE0-22FE-D665849B5CDD}"/>
          </ac:cxnSpMkLst>
        </pc:cxnChg>
        <pc:cxnChg chg="add mod">
          <ac:chgData name="Kendra Anderson" userId="e034bd3586804208" providerId="LiveId" clId="{FA00BEF4-61C4-4D54-AA09-05F14597B9A0}" dt="2026-09-09T19:50:32.551" v="451"/>
          <ac:cxnSpMkLst>
            <pc:docMk/>
            <pc:sldMk cId="665274376" sldId="410"/>
            <ac:cxnSpMk id="49" creationId="{F7187A3B-8EBB-49AE-457B-B9DFCA6087AD}"/>
          </ac:cxnSpMkLst>
        </pc:cxnChg>
        <pc:cxnChg chg="add mod">
          <ac:chgData name="Kendra Anderson" userId="e034bd3586804208" providerId="LiveId" clId="{FA00BEF4-61C4-4D54-AA09-05F14597B9A0}" dt="2026-09-09T19:50:32.784" v="452"/>
          <ac:cxnSpMkLst>
            <pc:docMk/>
            <pc:sldMk cId="665274376" sldId="410"/>
            <ac:cxnSpMk id="51" creationId="{E35B9E0A-9B1D-92A5-D07B-3E1F204E2D2D}"/>
          </ac:cxnSpMkLst>
        </pc:cxnChg>
        <pc:cxnChg chg="add mod">
          <ac:chgData name="Kendra Anderson" userId="e034bd3586804208" providerId="LiveId" clId="{FA00BEF4-61C4-4D54-AA09-05F14597B9A0}" dt="2026-09-09T19:50:33.123" v="453"/>
          <ac:cxnSpMkLst>
            <pc:docMk/>
            <pc:sldMk cId="665274376" sldId="410"/>
            <ac:cxnSpMk id="53" creationId="{61F4098C-A6F2-178B-3F68-14142BD67143}"/>
          </ac:cxnSpMkLst>
        </pc:cxnChg>
        <pc:cxnChg chg="add mod">
          <ac:chgData name="Kendra Anderson" userId="e034bd3586804208" providerId="LiveId" clId="{FA00BEF4-61C4-4D54-AA09-05F14597B9A0}" dt="2026-09-09T19:50:40.143" v="458" actId="1076"/>
          <ac:cxnSpMkLst>
            <pc:docMk/>
            <pc:sldMk cId="665274376" sldId="410"/>
            <ac:cxnSpMk id="55" creationId="{1702D317-B7CA-B455-808A-C290EA0FB743}"/>
          </ac:cxnSpMkLst>
        </pc:cxnChg>
        <pc:cxnChg chg="add mod">
          <ac:chgData name="Kendra Anderson" userId="e034bd3586804208" providerId="LiveId" clId="{FA00BEF4-61C4-4D54-AA09-05F14597B9A0}" dt="2026-09-09T19:50:49.021" v="463" actId="1076"/>
          <ac:cxnSpMkLst>
            <pc:docMk/>
            <pc:sldMk cId="665274376" sldId="410"/>
            <ac:cxnSpMk id="57" creationId="{1A539078-1BD5-7184-FEFC-F74FCA908EB0}"/>
          </ac:cxnSpMkLst>
        </pc:cxnChg>
        <pc:cxnChg chg="add mod">
          <ac:chgData name="Kendra Anderson" userId="e034bd3586804208" providerId="LiveId" clId="{FA00BEF4-61C4-4D54-AA09-05F14597B9A0}" dt="2026-09-09T19:51:44.346" v="483" actId="1076"/>
          <ac:cxnSpMkLst>
            <pc:docMk/>
            <pc:sldMk cId="665274376" sldId="410"/>
            <ac:cxnSpMk id="62" creationId="{916516D2-672D-6F7F-7661-9BEE34267A56}"/>
          </ac:cxnSpMkLst>
        </pc:cxnChg>
        <pc:cxnChg chg="add mod">
          <ac:chgData name="Kendra Anderson" userId="e034bd3586804208" providerId="LiveId" clId="{FA00BEF4-61C4-4D54-AA09-05F14597B9A0}" dt="2026-09-09T19:51:40.175" v="482" actId="1076"/>
          <ac:cxnSpMkLst>
            <pc:docMk/>
            <pc:sldMk cId="665274376" sldId="410"/>
            <ac:cxnSpMk id="64" creationId="{DFC40E4C-626F-0367-88AB-84D3F37B3A69}"/>
          </ac:cxnSpMkLst>
        </pc:cxnChg>
        <pc:cxnChg chg="add mod">
          <ac:chgData name="Kendra Anderson" userId="e034bd3586804208" providerId="LiveId" clId="{FA00BEF4-61C4-4D54-AA09-05F14597B9A0}" dt="2026-09-09T19:51:31.131" v="480" actId="1076"/>
          <ac:cxnSpMkLst>
            <pc:docMk/>
            <pc:sldMk cId="665274376" sldId="410"/>
            <ac:cxnSpMk id="66" creationId="{F8CA3178-194C-2BCE-AFC9-275B2DF1A2E4}"/>
          </ac:cxnSpMkLst>
        </pc:cxnChg>
        <pc:cxnChg chg="add mod">
          <ac:chgData name="Kendra Anderson" userId="e034bd3586804208" providerId="LiveId" clId="{FA00BEF4-61C4-4D54-AA09-05F14597B9A0}" dt="2026-09-09T19:51:35.395" v="481" actId="1076"/>
          <ac:cxnSpMkLst>
            <pc:docMk/>
            <pc:sldMk cId="665274376" sldId="410"/>
            <ac:cxnSpMk id="68" creationId="{437DCA68-3468-274B-B075-03AA20F4EDB0}"/>
          </ac:cxnSpMkLst>
        </pc:cxnChg>
        <pc:cxnChg chg="add mod">
          <ac:chgData name="Kendra Anderson" userId="e034bd3586804208" providerId="LiveId" clId="{FA00BEF4-61C4-4D54-AA09-05F14597B9A0}" dt="2026-09-09T19:51:22.839" v="478" actId="1076"/>
          <ac:cxnSpMkLst>
            <pc:docMk/>
            <pc:sldMk cId="665274376" sldId="410"/>
            <ac:cxnSpMk id="70" creationId="{78740F30-EF52-891B-A798-018344BD5620}"/>
          </ac:cxnSpMkLst>
        </pc:cxnChg>
        <pc:cxnChg chg="add mod">
          <ac:chgData name="Kendra Anderson" userId="e034bd3586804208" providerId="LiveId" clId="{FA00BEF4-61C4-4D54-AA09-05F14597B9A0}" dt="2026-09-09T19:51:12.115" v="475" actId="1076"/>
          <ac:cxnSpMkLst>
            <pc:docMk/>
            <pc:sldMk cId="665274376" sldId="410"/>
            <ac:cxnSpMk id="72" creationId="{EDCF5C50-7CFB-3185-CB4E-E8B7ED44B30E}"/>
          </ac:cxnSpMkLst>
        </pc:cxnChg>
        <pc:cxnChg chg="add mod">
          <ac:chgData name="Kendra Anderson" userId="e034bd3586804208" providerId="LiveId" clId="{FA00BEF4-61C4-4D54-AA09-05F14597B9A0}" dt="2026-09-09T19:52:09.539" v="493" actId="1036"/>
          <ac:cxnSpMkLst>
            <pc:docMk/>
            <pc:sldMk cId="665274376" sldId="410"/>
            <ac:cxnSpMk id="74" creationId="{EBC2179B-662A-D0A4-B743-BCF21AA4446A}"/>
          </ac:cxnSpMkLst>
        </pc:cxnChg>
        <pc:cxnChg chg="add mod">
          <ac:chgData name="Kendra Anderson" userId="e034bd3586804208" providerId="LiveId" clId="{FA00BEF4-61C4-4D54-AA09-05F14597B9A0}" dt="2026-09-09T19:51:59.656" v="490" actId="1076"/>
          <ac:cxnSpMkLst>
            <pc:docMk/>
            <pc:sldMk cId="665274376" sldId="410"/>
            <ac:cxnSpMk id="76" creationId="{278C02F3-E996-DD10-D6AA-FBF056933FD0}"/>
          </ac:cxnSpMkLst>
        </pc:cxnChg>
        <pc:cxnChg chg="add mod">
          <ac:chgData name="Kendra Anderson" userId="e034bd3586804208" providerId="LiveId" clId="{FA00BEF4-61C4-4D54-AA09-05F14597B9A0}" dt="2026-09-09T19:51:55.618" v="489" actId="1076"/>
          <ac:cxnSpMkLst>
            <pc:docMk/>
            <pc:sldMk cId="665274376" sldId="410"/>
            <ac:cxnSpMk id="78" creationId="{7CE8AF14-AF88-276F-42A2-E1C65E516B81}"/>
          </ac:cxnSpMkLst>
        </pc:cxnChg>
        <pc:cxnChg chg="add mod">
          <ac:chgData name="Kendra Anderson" userId="e034bd3586804208" providerId="LiveId" clId="{FA00BEF4-61C4-4D54-AA09-05F14597B9A0}" dt="2026-09-09T19:51:50.748" v="488" actId="1076"/>
          <ac:cxnSpMkLst>
            <pc:docMk/>
            <pc:sldMk cId="665274376" sldId="410"/>
            <ac:cxnSpMk id="80" creationId="{263B029B-5D69-1D1F-9F79-8A08CC80F9B1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06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06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45864F28-DA70-48D2-A412-2B540E3DAA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3177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40F3D6-8FF2-44AD-9D3F-E4E70A5B2D7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879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BC09B6-F104-47BE-AE1C-1D932B2DF23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274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F7B767-0AC7-416D-9A6B-A5D581F2AB9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416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F89350-C2EF-4D6C-A1C2-07F1CE79313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722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74C67A-F20F-440E-82DC-61DC659D118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079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521A72-3B50-4EBB-AB04-D6CB1254CD3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426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7CC3EB-425A-422D-8D35-6623CE250EF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611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D3BAB6-0FF5-4695-8610-1691FF12B53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32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D3065F-0B7A-4693-9F04-0A6AD5E526D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6369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BF4DA2-44CE-49CF-85CB-79E6A52BC22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769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47D77C-B311-4303-AA0F-C34A867F032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1213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AE479B-317F-4E56-BB73-EF7B71F46FF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844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AC7924-8462-495A-9895-59CC1364E83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760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4F66D9-9B56-4052-AD06-A32641D5406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647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F8FF3C-3789-4357-A14A-E41E90F7AC8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3515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5A07F8-A1E7-4F93-9419-D41AF5AAD0B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448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F7B767-0AC7-416D-9A6B-A5D581F2AB9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6908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5321FC-B04C-4886-AF4E-4C6604BE68F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36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6D8915-E569-4355-ABA1-1176A4FC9D8D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4146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A85DE7-3D90-4ECE-9756-B93670B8F38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3911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1DFE0A-3FB7-47ED-9368-19A9E1064C8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2222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3A778E-8F91-4012-B493-D91584925EB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004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EB6A79-B6FE-4A3E-A9B7-8FF392EAAE5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pic>
        <p:nvPicPr>
          <p:cNvPr id="18" name="Picture 21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6800" y="6400800"/>
            <a:ext cx="4667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4752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4753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9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25168-6F44-4F2C-A30D-5CCCBA56EB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6504B-C79C-47A1-B887-DB7747A01A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B8B79-1D5F-472E-8C35-9A28AF96B7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6CC39-ECA6-42B8-A848-F4D3C81F1B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5FA05-F168-43B3-A98A-0A619241BF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F21FA-E03E-41B5-ADFF-C93FF4C6BB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7AFD2-6AF0-4E55-BE60-CA3C01A021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D273D-74EC-4098-A830-9EE6513964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571EA-4D52-44D8-97E5-A40290E8C7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85B74-1A80-4E03-BB81-62A43EC346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1DF51-6552-440E-A4F5-B343081777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243715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3716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35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243718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3719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3720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3721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3722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3723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3724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3725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3726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24372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372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372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3730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3731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BCE7757C-E462-426B-A828-542A993847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Picture 20" descr="logo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686800" y="6400800"/>
            <a:ext cx="4667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60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ransition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1692275"/>
            <a:ext cx="7543800" cy="1965325"/>
          </a:xfrm>
          <a:effectLst/>
        </p:spPr>
        <p:txBody>
          <a:bodyPr/>
          <a:lstStyle/>
          <a:p>
            <a:pPr algn="ctr" eaLnBrk="1" hangingPunct="1">
              <a:defRPr/>
            </a:pPr>
            <a:br>
              <a:rPr lang="en-US" sz="5400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</a:br>
            <a:br>
              <a:rPr lang="en-US" sz="5400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</a:br>
            <a:br>
              <a:rPr lang="en-US" sz="5400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en-US" sz="60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Arial" pitchFamily="34" charset="0"/>
              </a:rPr>
              <a:t>Categories of Lung Disease</a:t>
            </a:r>
            <a:br>
              <a:rPr lang="en-US" sz="54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Arial" pitchFamily="34" charset="0"/>
              </a:rPr>
            </a:br>
            <a:r>
              <a:rPr lang="en-US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Arial" pitchFamily="34" charset="0"/>
              </a:rPr>
              <a:t>Chapter 7</a:t>
            </a:r>
            <a:br>
              <a:rPr lang="en-US" b="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Arial" pitchFamily="34" charset="0"/>
              </a:rPr>
            </a:br>
            <a:br>
              <a:rPr lang="en-US" sz="5400" b="0" i="1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en-US" sz="5400" b="0" i="1" dirty="0"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0320"/>
            <a:ext cx="7543800" cy="1431925"/>
          </a:xfrm>
          <a:effectLst/>
        </p:spPr>
        <p:txBody>
          <a:bodyPr/>
          <a:lstStyle/>
          <a:p>
            <a:pPr algn="ctr" eaLnBrk="1" hangingPunct="1">
              <a:defRPr/>
            </a:pPr>
            <a:r>
              <a:rPr lang="en-US" sz="4000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Spirometry Classifies Three  Types of Lung Disease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447800"/>
            <a:ext cx="7543800" cy="4648200"/>
          </a:xfrm>
          <a:effectLst/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b="1" dirty="0"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Spirometry can identify three classes of lung patterns:</a:t>
            </a:r>
            <a:endParaRPr lang="en-US" sz="3600" b="1" dirty="0"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114550" indent="0" eaLnBrk="1" hangingPunct="1">
              <a:lnSpc>
                <a:spcPct val="90000"/>
              </a:lnSpc>
              <a:buNone/>
              <a:defRPr/>
            </a:pPr>
            <a:r>
              <a:rPr lang="en-US" sz="3600" b="1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-</a:t>
            </a:r>
            <a:r>
              <a:rPr lang="en-US" sz="3600" b="1" dirty="0"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Obstructive</a:t>
            </a:r>
          </a:p>
          <a:p>
            <a:pPr marL="2228850" indent="-1143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600" b="1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-</a:t>
            </a:r>
            <a:r>
              <a:rPr lang="en-US" sz="3600" b="1" dirty="0"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Restrictive</a:t>
            </a:r>
          </a:p>
          <a:p>
            <a:pPr indent="177165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600" b="1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-</a:t>
            </a:r>
            <a:r>
              <a:rPr lang="en-US" sz="3600" b="1" dirty="0"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Mixed Impairment</a:t>
            </a:r>
          </a:p>
          <a:p>
            <a:pPr indent="19431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 (Obstructive/Restrictive)</a:t>
            </a:r>
          </a:p>
        </p:txBody>
      </p:sp>
      <p:sp>
        <p:nvSpPr>
          <p:cNvPr id="4100" name="Oval 4"/>
          <p:cNvSpPr>
            <a:spLocks noChangeArrowheads="1"/>
          </p:cNvSpPr>
          <p:nvPr/>
        </p:nvSpPr>
        <p:spPr bwMode="auto">
          <a:xfrm>
            <a:off x="3200400" y="3352800"/>
            <a:ext cx="914400" cy="1600200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3352800" y="5181600"/>
            <a:ext cx="4648200" cy="1981200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7086600" y="4572000"/>
            <a:ext cx="914400" cy="914400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1431925"/>
          </a:xfrm>
          <a:effectLst/>
        </p:spPr>
        <p:txBody>
          <a:bodyPr/>
          <a:lstStyle/>
          <a:p>
            <a:pPr algn="ctr" eaLnBrk="1" hangingPunct="1">
              <a:defRPr/>
            </a:pPr>
            <a:r>
              <a:rPr lang="en-US" b="0" dirty="0">
                <a:solidFill>
                  <a:schemeClr val="bg1">
                    <a:lumMod val="50000"/>
                  </a:schemeClr>
                </a:solidFill>
                <a:effectLst/>
              </a:rPr>
              <a:t>Lung Pattern Categories	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dirty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905000" y="2133600"/>
            <a:ext cx="5257800" cy="1752600"/>
            <a:chOff x="2496" y="2736"/>
            <a:chExt cx="3264" cy="1104"/>
          </a:xfrm>
        </p:grpSpPr>
        <p:sp>
          <p:nvSpPr>
            <p:cNvPr id="5128" name="Oval 5"/>
            <p:cNvSpPr>
              <a:spLocks noChangeArrowheads="1"/>
            </p:cNvSpPr>
            <p:nvPr/>
          </p:nvSpPr>
          <p:spPr bwMode="auto">
            <a:xfrm>
              <a:off x="2496" y="2736"/>
              <a:ext cx="3264" cy="1104"/>
            </a:xfrm>
            <a:prstGeom prst="ellipse">
              <a:avLst/>
            </a:prstGeom>
            <a:solidFill>
              <a:schemeClr val="accent1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" name="Text Box 6"/>
            <p:cNvSpPr txBox="1">
              <a:spLocks noChangeArrowheads="1"/>
            </p:cNvSpPr>
            <p:nvPr/>
          </p:nvSpPr>
          <p:spPr bwMode="auto">
            <a:xfrm>
              <a:off x="3064" y="3072"/>
              <a:ext cx="1968" cy="3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742950" indent="-285750" eaLnBrk="1" hangingPunct="1">
                <a:spcBef>
                  <a:spcPct val="50000"/>
                </a:spcBef>
                <a:buClr>
                  <a:schemeClr val="accent1"/>
                </a:buClr>
                <a:buSzPct val="70000"/>
                <a:buFont typeface="Wingdings" pitchFamily="2" charset="2"/>
                <a:buNone/>
              </a:pPr>
              <a:r>
                <a:rPr lang="en-US" sz="3300" b="1" dirty="0">
                  <a:solidFill>
                    <a:schemeClr val="tx2"/>
                  </a:solidFill>
                  <a:latin typeface="Arial" charset="0"/>
                </a:rPr>
                <a:t>Obstructive</a:t>
              </a:r>
            </a:p>
          </p:txBody>
        </p:sp>
      </p:grpSp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1524000" y="4800600"/>
            <a:ext cx="6172200" cy="990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26" name="Rectangle 8"/>
          <p:cNvSpPr>
            <a:spLocks noChangeArrowheads="1"/>
          </p:cNvSpPr>
          <p:nvPr/>
        </p:nvSpPr>
        <p:spPr bwMode="auto">
          <a:xfrm>
            <a:off x="1066800" y="4800600"/>
            <a:ext cx="6553200" cy="1066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289" name="Rectangle 9"/>
          <p:cNvSpPr>
            <a:spLocks noChangeArrowheads="1"/>
          </p:cNvSpPr>
          <p:nvPr/>
        </p:nvSpPr>
        <p:spPr bwMode="auto">
          <a:xfrm>
            <a:off x="398333" y="4056603"/>
            <a:ext cx="8364667" cy="9387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42950" indent="-285750" algn="ctr"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500" b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Obstruction interferes with the flow of </a:t>
            </a:r>
          </a:p>
          <a:p>
            <a:pPr marL="742950" indent="-285750" algn="ctr"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500" b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air OUT of the lungs.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25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76200"/>
            <a:ext cx="7543800" cy="1431925"/>
          </a:xfrm>
          <a:effectLst/>
        </p:spPr>
        <p:txBody>
          <a:bodyPr/>
          <a:lstStyle/>
          <a:p>
            <a:pPr algn="ctr" eaLnBrk="1" hangingPunct="1">
              <a:defRPr/>
            </a:pPr>
            <a:r>
              <a:rPr lang="en-US" b="0" dirty="0">
                <a:solidFill>
                  <a:schemeClr val="bg1">
                    <a:lumMod val="50000"/>
                  </a:schemeClr>
                </a:solidFill>
                <a:effectLst/>
              </a:rPr>
              <a:t>Obstruction: Chronic Bronchitis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493377"/>
            <a:ext cx="7543800" cy="4267200"/>
          </a:xfrm>
          <a:effectLst/>
        </p:spPr>
        <p:txBody>
          <a:bodyPr/>
          <a:lstStyle/>
          <a:p>
            <a:pPr eaLnBrk="1" hangingPunct="1">
              <a:lnSpc>
                <a:spcPct val="90000"/>
              </a:lnSpc>
              <a:buClrTx/>
              <a:buSzPct val="65000"/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effectLst/>
              </a:rPr>
              <a:t>Cause</a:t>
            </a:r>
          </a:p>
          <a:p>
            <a:pPr lvl="1" eaLnBrk="1" hangingPunct="1">
              <a:lnSpc>
                <a:spcPct val="90000"/>
              </a:lnSpc>
              <a:buClrTx/>
              <a:buSzPct val="65000"/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effectLst/>
              </a:rPr>
              <a:t>Smoking</a:t>
            </a:r>
            <a:r>
              <a:rPr lang="en-US" sz="2000">
                <a:solidFill>
                  <a:schemeClr val="bg1">
                    <a:lumMod val="50000"/>
                  </a:schemeClr>
                </a:solidFill>
                <a:effectLst/>
              </a:rPr>
              <a:t>, Second-Hand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effectLst/>
              </a:rPr>
              <a:t>Smoke </a:t>
            </a:r>
          </a:p>
          <a:p>
            <a:pPr lvl="1" eaLnBrk="1" hangingPunct="1">
              <a:lnSpc>
                <a:spcPct val="90000"/>
              </a:lnSpc>
              <a:buClrTx/>
              <a:buSzPct val="65000"/>
              <a:buFont typeface="Arial" pitchFamily="34" charset="0"/>
              <a:buChar char="•"/>
              <a:defRPr/>
            </a:pPr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effectLst/>
              </a:rPr>
              <a:t>Hx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effectLst/>
              </a:rPr>
              <a:t> of childhood respiratory infections</a:t>
            </a:r>
          </a:p>
          <a:p>
            <a:pPr lvl="1" eaLnBrk="1" hangingPunct="1">
              <a:lnSpc>
                <a:spcPct val="90000"/>
              </a:lnSpc>
              <a:buClrTx/>
              <a:buSzPct val="65000"/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effectLst/>
              </a:rPr>
              <a:t>Heredity </a:t>
            </a:r>
          </a:p>
          <a:p>
            <a:pPr lvl="1" eaLnBrk="1" hangingPunct="1">
              <a:lnSpc>
                <a:spcPct val="90000"/>
              </a:lnSpc>
              <a:buClrTx/>
              <a:buSzPct val="65000"/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effectLst/>
              </a:rPr>
              <a:t>Industrial Exposures (So2)</a:t>
            </a:r>
          </a:p>
          <a:p>
            <a:pPr eaLnBrk="1" hangingPunct="1">
              <a:lnSpc>
                <a:spcPct val="90000"/>
              </a:lnSpc>
              <a:buClrTx/>
              <a:buSzPct val="65000"/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effectLst/>
              </a:rPr>
              <a:t>Effect</a:t>
            </a:r>
          </a:p>
          <a:p>
            <a:pPr lvl="1" eaLnBrk="1" hangingPunct="1">
              <a:lnSpc>
                <a:spcPct val="90000"/>
              </a:lnSpc>
              <a:buClrTx/>
              <a:buSzPct val="65000"/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effectLst/>
              </a:rPr>
              <a:t>Airway inflammation and mucus production                 	</a:t>
            </a:r>
          </a:p>
          <a:p>
            <a:pPr eaLnBrk="1" hangingPunct="1">
              <a:lnSpc>
                <a:spcPct val="90000"/>
              </a:lnSpc>
              <a:buClrTx/>
              <a:buSzPct val="65000"/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effectLst/>
              </a:rPr>
              <a:t>Result in</a:t>
            </a:r>
          </a:p>
          <a:p>
            <a:pPr lvl="1" eaLnBrk="1" hangingPunct="1">
              <a:lnSpc>
                <a:spcPct val="90000"/>
              </a:lnSpc>
              <a:buClrTx/>
              <a:buSzPct val="65000"/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effectLst/>
              </a:rPr>
              <a:t>Reduced airflow</a:t>
            </a:r>
          </a:p>
          <a:p>
            <a:pPr lvl="1" eaLnBrk="1" hangingPunct="1">
              <a:lnSpc>
                <a:spcPct val="90000"/>
              </a:lnSpc>
              <a:buClrTx/>
              <a:buSzPct val="65000"/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effectLst/>
              </a:rPr>
              <a:t>Cough, Phlegm, Wheeze &amp; SOB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54F9FC14-B4CA-D103-4A0A-D981B30D35B5}"/>
              </a:ext>
            </a:extLst>
          </p:cNvPr>
          <p:cNvSpPr/>
          <p:nvPr/>
        </p:nvSpPr>
        <p:spPr bwMode="auto">
          <a:xfrm>
            <a:off x="2514600" y="1714500"/>
            <a:ext cx="4114800" cy="3429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81172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1B110-FAF1-8201-5B2A-33F63D9BA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6D27473D-3446-1DDA-5E8C-83CBE5525F9E}"/>
              </a:ext>
            </a:extLst>
          </p:cNvPr>
          <p:cNvSpPr/>
          <p:nvPr/>
        </p:nvSpPr>
        <p:spPr bwMode="auto">
          <a:xfrm>
            <a:off x="2514600" y="1714500"/>
            <a:ext cx="4114800" cy="34290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34FEB54-011E-D64B-AAA5-C7C570423E7A}"/>
              </a:ext>
            </a:extLst>
          </p:cNvPr>
          <p:cNvSpPr/>
          <p:nvPr/>
        </p:nvSpPr>
        <p:spPr bwMode="auto">
          <a:xfrm>
            <a:off x="3048000" y="2038350"/>
            <a:ext cx="3048000" cy="27813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167221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61A3B-A0DE-64B2-838F-EAE1D5869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BF9928FE-293A-EDD5-3681-5A03AB893AF2}"/>
              </a:ext>
            </a:extLst>
          </p:cNvPr>
          <p:cNvSpPr/>
          <p:nvPr/>
        </p:nvSpPr>
        <p:spPr bwMode="auto">
          <a:xfrm>
            <a:off x="2514600" y="1714500"/>
            <a:ext cx="4114800" cy="34290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4585178-17EE-118C-ADB2-251BCBE11E51}"/>
              </a:ext>
            </a:extLst>
          </p:cNvPr>
          <p:cNvSpPr/>
          <p:nvPr/>
        </p:nvSpPr>
        <p:spPr bwMode="auto">
          <a:xfrm>
            <a:off x="3048000" y="2038350"/>
            <a:ext cx="3048000" cy="2781300"/>
          </a:xfrm>
          <a:prstGeom prst="ellipse">
            <a:avLst/>
          </a:prstGeom>
          <a:pattFill prst="ltDnDiag">
            <a:fgClr>
              <a:srgbClr val="FF0000"/>
            </a:fgClr>
            <a:bgClr>
              <a:srgbClr val="FFFF00"/>
            </a:bgClr>
          </a:patt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53CAD64-29E6-DD8C-D84C-CEA938E2D98A}"/>
              </a:ext>
            </a:extLst>
          </p:cNvPr>
          <p:cNvSpPr/>
          <p:nvPr/>
        </p:nvSpPr>
        <p:spPr bwMode="auto">
          <a:xfrm>
            <a:off x="3429000" y="2352675"/>
            <a:ext cx="2286000" cy="215265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68735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Normal bronchiole"/>
          <p:cNvPicPr>
            <a:picLocks noChangeAspect="1" noChangeArrowheads="1"/>
          </p:cNvPicPr>
          <p:nvPr/>
        </p:nvPicPr>
        <p:blipFill>
          <a:blip r:embed="rId3" cstate="print"/>
          <a:srcRect t="2272" r="16667" b="5302"/>
          <a:stretch>
            <a:fillRect/>
          </a:stretch>
        </p:blipFill>
        <p:spPr bwMode="auto">
          <a:xfrm>
            <a:off x="2089604" y="1"/>
            <a:ext cx="4964792" cy="6834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hronic bronchitis"/>
          <p:cNvPicPr>
            <a:picLocks noChangeAspect="1" noChangeArrowheads="1"/>
          </p:cNvPicPr>
          <p:nvPr/>
        </p:nvPicPr>
        <p:blipFill>
          <a:blip r:embed="rId3" cstate="print"/>
          <a:srcRect l="12746" b="2470"/>
          <a:stretch>
            <a:fillRect/>
          </a:stretch>
        </p:blipFill>
        <p:spPr bwMode="auto">
          <a:xfrm>
            <a:off x="2215357" y="0"/>
            <a:ext cx="47396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0"/>
            <a:ext cx="7543800" cy="1431925"/>
          </a:xfrm>
          <a:effectLst/>
        </p:spPr>
        <p:txBody>
          <a:bodyPr/>
          <a:lstStyle/>
          <a:p>
            <a:pPr algn="ctr" eaLnBrk="1" hangingPunct="1">
              <a:defRPr/>
            </a:pPr>
            <a:r>
              <a:rPr lang="en-US" b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Obstruction: Emphysema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447800"/>
            <a:ext cx="7543800" cy="4343400"/>
          </a:xfrm>
          <a:effectLst/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>
                  <a:lumMod val="10000"/>
                </a:schemeClr>
              </a:buClr>
              <a:buSzPct val="45000"/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Cause </a:t>
            </a:r>
          </a:p>
          <a:p>
            <a:pPr marL="457200" indent="0" eaLnBrk="1" hangingPunct="1">
              <a:lnSpc>
                <a:spcPct val="90000"/>
              </a:lnSpc>
              <a:buClr>
                <a:schemeClr val="tx2">
                  <a:lumMod val="10000"/>
                </a:schemeClr>
              </a:buClr>
              <a:buSzPct val="45000"/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  Smoking, Chemical exposures </a:t>
            </a:r>
          </a:p>
          <a:p>
            <a:pPr eaLnBrk="1" hangingPunct="1">
              <a:lnSpc>
                <a:spcPct val="90000"/>
              </a:lnSpc>
              <a:buClr>
                <a:schemeClr val="tx2">
                  <a:lumMod val="10000"/>
                </a:schemeClr>
              </a:buClr>
              <a:buSzPct val="45000"/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Effect</a:t>
            </a:r>
          </a:p>
          <a:p>
            <a:pPr lvl="1" eaLnBrk="1" hangingPunct="1">
              <a:lnSpc>
                <a:spcPct val="90000"/>
              </a:lnSpc>
              <a:buClr>
                <a:schemeClr val="tx2">
                  <a:lumMod val="10000"/>
                </a:schemeClr>
              </a:buClr>
              <a:buSzPct val="45000"/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Airway inflammation and prolonged mucous production</a:t>
            </a:r>
          </a:p>
          <a:p>
            <a:pPr lvl="1" eaLnBrk="1" hangingPunct="1">
              <a:lnSpc>
                <a:spcPct val="90000"/>
              </a:lnSpc>
              <a:buClr>
                <a:schemeClr val="tx2">
                  <a:lumMod val="10000"/>
                </a:schemeClr>
              </a:buClr>
              <a:buSzPct val="45000"/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Loss of Airway Support</a:t>
            </a:r>
          </a:p>
          <a:p>
            <a:pPr lvl="1" eaLnBrk="1" hangingPunct="1">
              <a:lnSpc>
                <a:spcPct val="90000"/>
              </a:lnSpc>
              <a:buClr>
                <a:schemeClr val="tx2">
                  <a:lumMod val="10000"/>
                </a:schemeClr>
              </a:buClr>
              <a:buSzPct val="45000"/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Alveolar Destruction</a:t>
            </a:r>
          </a:p>
          <a:p>
            <a:pPr eaLnBrk="1" hangingPunct="1">
              <a:lnSpc>
                <a:spcPct val="90000"/>
              </a:lnSpc>
              <a:buClr>
                <a:schemeClr val="tx2">
                  <a:lumMod val="10000"/>
                </a:schemeClr>
              </a:buClr>
              <a:buSzPct val="45000"/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Result in</a:t>
            </a:r>
          </a:p>
          <a:p>
            <a:pPr lvl="1" eaLnBrk="1" hangingPunct="1">
              <a:lnSpc>
                <a:spcPct val="90000"/>
              </a:lnSpc>
              <a:buClr>
                <a:schemeClr val="tx2">
                  <a:lumMod val="10000"/>
                </a:schemeClr>
              </a:buClr>
              <a:buSzPct val="45000"/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Reduced airflow during exhalation</a:t>
            </a:r>
          </a:p>
          <a:p>
            <a:pPr lvl="1" eaLnBrk="1" hangingPunct="1">
              <a:lnSpc>
                <a:spcPct val="90000"/>
              </a:lnSpc>
              <a:buClr>
                <a:schemeClr val="tx2">
                  <a:lumMod val="10000"/>
                </a:schemeClr>
              </a:buClr>
              <a:buSzPct val="45000"/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Cough, Phlegm, Wheeze &amp; SOB</a:t>
            </a:r>
          </a:p>
          <a:p>
            <a:pPr lvl="1" eaLnBrk="1" hangingPunct="1">
              <a:lnSpc>
                <a:spcPct val="90000"/>
              </a:lnSpc>
              <a:buClr>
                <a:schemeClr val="tx2">
                  <a:lumMod val="10000"/>
                </a:schemeClr>
              </a:buClr>
              <a:buSzPct val="45000"/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Large lungs on X-Ray due to Hyperinflation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45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57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457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Cadmium Inhalation Effects"/>
          <p:cNvPicPr>
            <a:picLocks noChangeAspect="1" noChangeArrowheads="1"/>
          </p:cNvPicPr>
          <p:nvPr/>
        </p:nvPicPr>
        <p:blipFill>
          <a:blip r:embed="rId3" cstate="print"/>
          <a:srcRect l="6863" t="3787" r="23529" b="17740"/>
          <a:stretch>
            <a:fillRect/>
          </a:stretch>
        </p:blipFill>
        <p:spPr bwMode="auto">
          <a:xfrm>
            <a:off x="4443413" y="0"/>
            <a:ext cx="47005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381000" y="2527300"/>
            <a:ext cx="3810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Emphysema due to cadmium exposure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SLIDE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LIDE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0"/>
            <a:ext cx="7543800" cy="1431925"/>
          </a:xfrm>
          <a:effectLst/>
        </p:spPr>
        <p:txBody>
          <a:bodyPr/>
          <a:lstStyle/>
          <a:p>
            <a:pPr algn="ctr" eaLnBrk="1" hangingPunct="1">
              <a:defRPr/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Obstruction: Asthma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295400"/>
            <a:ext cx="8305800" cy="4114800"/>
          </a:xfrm>
          <a:effectLst/>
        </p:spPr>
        <p:txBody>
          <a:bodyPr/>
          <a:lstStyle/>
          <a:p>
            <a:pPr eaLnBrk="1" hangingPunct="1">
              <a:lnSpc>
                <a:spcPct val="90000"/>
              </a:lnSpc>
              <a:buSzPct val="45000"/>
              <a:defRPr/>
            </a:pPr>
            <a:endParaRPr lang="en-US" sz="2800" b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marL="0" indent="0" eaLnBrk="1" hangingPunct="1">
              <a:lnSpc>
                <a:spcPct val="90000"/>
              </a:lnSpc>
              <a:buSzPct val="45000"/>
              <a:buNone/>
              <a:defRPr/>
            </a:pP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effectLst/>
              </a:rPr>
              <a:t>Cause</a:t>
            </a:r>
            <a:r>
              <a:rPr lang="en-US" sz="3600" dirty="0">
                <a:solidFill>
                  <a:schemeClr val="bg1">
                    <a:lumMod val="50000"/>
                  </a:schemeClr>
                </a:solidFill>
                <a:effectLst/>
              </a:rPr>
              <a:t> </a:t>
            </a:r>
          </a:p>
          <a:p>
            <a:pPr eaLnBrk="1" hangingPunct="1">
              <a:buClr>
                <a:schemeClr val="tx2">
                  <a:lumMod val="10000"/>
                </a:schemeClr>
              </a:buClr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Irritants (chemicals, paints, smoke, cold air, cough &amp; perfumes)</a:t>
            </a:r>
          </a:p>
          <a:p>
            <a:pPr eaLnBrk="1" hangingPunct="1">
              <a:buClr>
                <a:schemeClr val="tx2">
                  <a:lumMod val="10000"/>
                </a:schemeClr>
              </a:buClr>
              <a:buFont typeface="Arial" pitchFamily="34" charset="0"/>
              <a:buChar char="•"/>
              <a:defRPr/>
            </a:pPr>
            <a:endParaRPr lang="en-US" sz="1800" dirty="0"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1" hangingPunct="1">
              <a:buClr>
                <a:schemeClr val="tx2">
                  <a:lumMod val="10000"/>
                </a:schemeClr>
              </a:buClr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Allergens (food, animal dander, mold, spores, pollens, insects &amp; drugs)</a:t>
            </a:r>
          </a:p>
          <a:p>
            <a:pPr eaLnBrk="1" hangingPunct="1">
              <a:buClr>
                <a:schemeClr val="tx2">
                  <a:lumMod val="10000"/>
                </a:schemeClr>
              </a:buClr>
              <a:buFont typeface="Arial" pitchFamily="34" charset="0"/>
              <a:buChar char="•"/>
              <a:defRPr/>
            </a:pPr>
            <a:endParaRPr lang="en-US" sz="1800" dirty="0"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1" hangingPunct="1">
              <a:buClr>
                <a:schemeClr val="tx2">
                  <a:lumMod val="10000"/>
                </a:schemeClr>
              </a:buClr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Weather changes</a:t>
            </a:r>
          </a:p>
          <a:p>
            <a:pPr eaLnBrk="1" hangingPunct="1">
              <a:buClr>
                <a:schemeClr val="tx2">
                  <a:lumMod val="10000"/>
                </a:schemeClr>
              </a:buClr>
              <a:buFont typeface="Arial" pitchFamily="34" charset="0"/>
              <a:buChar char="•"/>
              <a:defRPr/>
            </a:pPr>
            <a:endParaRPr lang="en-US" sz="1800" dirty="0"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1" hangingPunct="1">
              <a:buClr>
                <a:schemeClr val="tx2">
                  <a:lumMod val="10000"/>
                </a:schemeClr>
              </a:buClr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Infection (fungal, viral &amp; bacterial) </a:t>
            </a:r>
          </a:p>
          <a:p>
            <a:pPr eaLnBrk="1" hangingPunct="1">
              <a:buClr>
                <a:schemeClr val="tx2">
                  <a:lumMod val="10000"/>
                </a:schemeClr>
              </a:buClr>
              <a:buFont typeface="Arial" pitchFamily="34" charset="0"/>
              <a:buChar char="•"/>
              <a:defRPr/>
            </a:pPr>
            <a:endParaRPr lang="en-US" sz="1800" dirty="0"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1" hangingPunct="1">
              <a:buClr>
                <a:schemeClr val="tx2">
                  <a:lumMod val="10000"/>
                </a:schemeClr>
              </a:buClr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Exercise </a:t>
            </a:r>
          </a:p>
          <a:p>
            <a:pPr lvl="1" eaLnBrk="1" hangingPunct="1">
              <a:lnSpc>
                <a:spcPct val="90000"/>
              </a:lnSpc>
              <a:buSzPct val="45000"/>
              <a:defRPr/>
            </a:pPr>
            <a:endParaRPr lang="en-US" sz="1800" dirty="0"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90000"/>
              </a:lnSpc>
              <a:buSzPct val="45000"/>
              <a:defRPr/>
            </a:pPr>
            <a:endParaRPr lang="en-US" sz="1800" dirty="0"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4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4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4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304801"/>
            <a:ext cx="7543800" cy="114300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Obstruction: Asthma</a:t>
            </a:r>
            <a:endParaRPr lang="en-US" sz="3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924800" cy="4495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SzPct val="45000"/>
              <a:buNone/>
              <a:defRPr/>
            </a:pP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Effect</a:t>
            </a:r>
          </a:p>
          <a:p>
            <a:pPr marL="0" indent="0" eaLnBrk="1" hangingPunct="1">
              <a:lnSpc>
                <a:spcPct val="90000"/>
              </a:lnSpc>
              <a:buSzPct val="45000"/>
              <a:buNone/>
              <a:defRPr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Airway hyper reactivity: </a:t>
            </a:r>
          </a:p>
          <a:p>
            <a:pPr marL="0" indent="0" eaLnBrk="1" hangingPunct="1">
              <a:lnSpc>
                <a:spcPct val="90000"/>
              </a:lnSpc>
              <a:buSzPct val="45000"/>
              <a:buNone/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Thickening of airway walls (inflammation)</a:t>
            </a:r>
          </a:p>
          <a:p>
            <a:pPr marL="0" indent="0" eaLnBrk="1" hangingPunct="1">
              <a:buClrTx/>
              <a:buNone/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Contraction of smooth muscles </a:t>
            </a:r>
          </a:p>
          <a:p>
            <a:pPr marL="0" indent="0" eaLnBrk="1" hangingPunct="1">
              <a:buClrTx/>
              <a:buNone/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Increased mucus secretion</a:t>
            </a:r>
          </a:p>
          <a:p>
            <a:pPr marL="0" indent="0" eaLnBrk="1" hangingPunct="1">
              <a:buClrTx/>
              <a:buNone/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</a:p>
          <a:p>
            <a:pPr marL="0" indent="0" eaLnBrk="1" hangingPunct="1">
              <a:buClrTx/>
              <a:buNone/>
              <a:defRPr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Result in</a:t>
            </a:r>
          </a:p>
          <a:p>
            <a:pPr marL="457200" lvl="1" indent="0" eaLnBrk="1" hangingPunct="1">
              <a:lnSpc>
                <a:spcPct val="90000"/>
              </a:lnSpc>
              <a:buSzPct val="45000"/>
              <a:buNone/>
              <a:defRPr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Reduced airflow</a:t>
            </a:r>
          </a:p>
          <a:p>
            <a:pPr marL="457200" lvl="1" indent="0" eaLnBrk="1" hangingPunct="1">
              <a:lnSpc>
                <a:spcPct val="90000"/>
              </a:lnSpc>
              <a:buSzPct val="45000"/>
              <a:buNone/>
              <a:defRPr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Cough, Phlegm, Wheeze &amp; SOB</a:t>
            </a:r>
          </a:p>
        </p:txBody>
      </p:sp>
    </p:spTree>
    <p:extLst>
      <p:ext uri="{BB962C8B-B14F-4D97-AF65-F5344CB8AC3E}">
        <p14:creationId xmlns:p14="http://schemas.microsoft.com/office/powerpoint/2010/main" val="4188802121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Structure of Interpulmonary Airways"/>
          <p:cNvPicPr>
            <a:picLocks noChangeAspect="1" noChangeArrowheads="1"/>
          </p:cNvPicPr>
          <p:nvPr/>
        </p:nvPicPr>
        <p:blipFill>
          <a:blip r:embed="rId3" cstate="print"/>
          <a:srcRect t="23485" r="25490" b="18939"/>
          <a:stretch>
            <a:fillRect/>
          </a:stretch>
        </p:blipFill>
        <p:spPr bwMode="auto">
          <a:xfrm>
            <a:off x="1676400" y="533400"/>
            <a:ext cx="57912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8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SLIDE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543800" cy="1431925"/>
          </a:xfrm>
          <a:effectLst/>
        </p:spPr>
        <p:txBody>
          <a:bodyPr/>
          <a:lstStyle/>
          <a:p>
            <a:pPr algn="ctr" eaLnBrk="1" hangingPunct="1">
              <a:defRPr/>
            </a:pPr>
            <a:r>
              <a:rPr lang="en-US" b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Symptoms Associated with COPD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229600" cy="4114800"/>
          </a:xfrm>
          <a:effectLst/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Although none are sensitive or specific</a:t>
            </a:r>
          </a:p>
          <a:p>
            <a:pPr lvl="1" eaLnBrk="1" hangingPunct="1"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1" hangingPunct="1"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Cough or Phlegm –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Bronchitis</a:t>
            </a:r>
          </a:p>
          <a:p>
            <a:pPr lvl="1" eaLnBrk="1" hangingPunct="1"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Wheeze and Chest Tightness –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Asthma</a:t>
            </a:r>
          </a:p>
          <a:p>
            <a:pPr lvl="1" eaLnBrk="1" hangingPunct="1"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Progressive SOB –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Emphysema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876299" y="381000"/>
            <a:ext cx="7409861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dirty="0"/>
              <a:t>Example of Obstruction on a Volume/Time Curve</a:t>
            </a:r>
          </a:p>
        </p:txBody>
      </p:sp>
      <p:pic>
        <p:nvPicPr>
          <p:cNvPr id="1026" name="Picture 2" descr="https://warwick.ac.uk/fac/med/study/ugr/mbchb/societies/slime/projects/itproject/breathlessandcoughing/201012.gif">
            <a:extLst>
              <a:ext uri="{FF2B5EF4-FFF2-40B4-BE49-F238E27FC236}">
                <a16:creationId xmlns:a16="http://schemas.microsoft.com/office/drawing/2014/main" id="{6C556954-C2C5-410B-8E7E-646850511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52600"/>
            <a:ext cx="66294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-228600"/>
            <a:ext cx="7010400" cy="1600200"/>
          </a:xfrm>
          <a:effectLst/>
        </p:spPr>
        <p:txBody>
          <a:bodyPr/>
          <a:lstStyle/>
          <a:p>
            <a:pPr eaLnBrk="1" hangingPunct="1">
              <a:defRPr/>
            </a:pPr>
            <a:br>
              <a:rPr lang="en-US" sz="4000" b="0" dirty="0">
                <a:solidFill>
                  <a:schemeClr val="bg1">
                    <a:lumMod val="50000"/>
                  </a:schemeClr>
                </a:solidFill>
                <a:effectLst/>
              </a:rPr>
            </a:br>
            <a:r>
              <a:rPr lang="en-US" sz="4000" b="0" dirty="0">
                <a:solidFill>
                  <a:schemeClr val="bg1">
                    <a:lumMod val="50000"/>
                  </a:schemeClr>
                </a:solidFill>
                <a:effectLst/>
              </a:rPr>
              <a:t>Examples of Occupational Obstructive Lung Patterns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371600"/>
            <a:ext cx="9144000" cy="4876800"/>
          </a:xfrm>
          <a:effectLst/>
        </p:spPr>
        <p:txBody>
          <a:bodyPr/>
          <a:lstStyle/>
          <a:p>
            <a:pPr algn="ctr" eaLnBrk="1" hangingPunct="1">
              <a:buSzPct val="45000"/>
              <a:buFont typeface="Wingdings" pitchFamily="2" charset="2"/>
              <a:buNone/>
              <a:defRPr/>
            </a:pPr>
            <a:endParaRPr lang="en-US" b="1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lvl="1" eaLnBrk="1" hangingPunct="1">
              <a:defRPr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effectLst/>
              </a:rPr>
              <a:t>Industrial bronchitis	 		(SO</a:t>
            </a:r>
            <a:r>
              <a:rPr lang="en-US" sz="3200" baseline="-25000" dirty="0">
                <a:solidFill>
                  <a:schemeClr val="bg1">
                    <a:lumMod val="50000"/>
                  </a:schemeClr>
                </a:solidFill>
                <a:effectLst/>
              </a:rPr>
              <a:t>2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effectLst/>
              </a:rPr>
              <a:t>)</a:t>
            </a:r>
          </a:p>
          <a:p>
            <a:pPr lvl="1" eaLnBrk="1" hangingPunct="1">
              <a:defRPr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effectLst/>
              </a:rPr>
              <a:t>Occupationally induced asthma	(TDI)</a:t>
            </a:r>
          </a:p>
          <a:p>
            <a:pPr lvl="1" eaLnBrk="1" hangingPunct="1">
              <a:defRPr/>
            </a:pPr>
            <a:r>
              <a:rPr lang="en-US" sz="3200" dirty="0" err="1">
                <a:solidFill>
                  <a:schemeClr val="bg1">
                    <a:lumMod val="50000"/>
                  </a:schemeClr>
                </a:solidFill>
                <a:effectLst/>
              </a:rPr>
              <a:t>Byssinosis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effectLst/>
              </a:rPr>
              <a:t> 				       (Cotton)</a:t>
            </a:r>
          </a:p>
          <a:p>
            <a:pPr lvl="1" eaLnBrk="1" hangingPunct="1">
              <a:defRPr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effectLst/>
              </a:rPr>
              <a:t>Acute irritant exposures 		(HCHO)</a:t>
            </a:r>
          </a:p>
          <a:p>
            <a:pPr lvl="1" eaLnBrk="1" hangingPunct="1">
              <a:defRPr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  <a:effectLst/>
              </a:rPr>
              <a:t>Emphysema 	                      (Cadmium)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1431925"/>
          </a:xfrm>
          <a:effectLst/>
        </p:spPr>
        <p:txBody>
          <a:bodyPr/>
          <a:lstStyle/>
          <a:p>
            <a:pPr algn="ctr" eaLnBrk="1" hangingPunct="1">
              <a:defRPr/>
            </a:pPr>
            <a:r>
              <a:rPr lang="en-US" b="0" dirty="0">
                <a:solidFill>
                  <a:schemeClr val="bg1">
                    <a:lumMod val="50000"/>
                  </a:schemeClr>
                </a:solidFill>
                <a:effectLst/>
              </a:rPr>
              <a:t>Lung Pattern Categories	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en-US" dirty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905000" y="2133600"/>
            <a:ext cx="5257800" cy="1752600"/>
            <a:chOff x="2496" y="2736"/>
            <a:chExt cx="3264" cy="1104"/>
          </a:xfrm>
        </p:grpSpPr>
        <p:sp>
          <p:nvSpPr>
            <p:cNvPr id="5128" name="Oval 5"/>
            <p:cNvSpPr>
              <a:spLocks noChangeArrowheads="1"/>
            </p:cNvSpPr>
            <p:nvPr/>
          </p:nvSpPr>
          <p:spPr bwMode="auto">
            <a:xfrm>
              <a:off x="2496" y="2736"/>
              <a:ext cx="3264" cy="1104"/>
            </a:xfrm>
            <a:prstGeom prst="ellipse">
              <a:avLst/>
            </a:prstGeom>
            <a:solidFill>
              <a:schemeClr val="accent1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9" name="Text Box 6"/>
            <p:cNvSpPr txBox="1">
              <a:spLocks noChangeArrowheads="1"/>
            </p:cNvSpPr>
            <p:nvPr/>
          </p:nvSpPr>
          <p:spPr bwMode="auto">
            <a:xfrm>
              <a:off x="3064" y="3072"/>
              <a:ext cx="1968" cy="3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742950" indent="-285750" eaLnBrk="1" hangingPunct="1">
                <a:spcBef>
                  <a:spcPct val="50000"/>
                </a:spcBef>
                <a:buClr>
                  <a:schemeClr val="accent1"/>
                </a:buClr>
                <a:buSzPct val="70000"/>
                <a:buFont typeface="Wingdings" pitchFamily="2" charset="2"/>
                <a:buNone/>
              </a:pPr>
              <a:r>
                <a:rPr lang="en-US" sz="3300" b="1" dirty="0">
                  <a:solidFill>
                    <a:schemeClr val="tx2"/>
                  </a:solidFill>
                  <a:latin typeface="Arial" charset="0"/>
                </a:rPr>
                <a:t>Restrictive</a:t>
              </a:r>
            </a:p>
          </p:txBody>
        </p:sp>
      </p:grpSp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1524000" y="4800600"/>
            <a:ext cx="6172200" cy="990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26" name="Rectangle 8"/>
          <p:cNvSpPr>
            <a:spLocks noChangeArrowheads="1"/>
          </p:cNvSpPr>
          <p:nvPr/>
        </p:nvSpPr>
        <p:spPr bwMode="auto">
          <a:xfrm>
            <a:off x="1066800" y="4800600"/>
            <a:ext cx="6553200" cy="1066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289" name="Rectangle 9"/>
          <p:cNvSpPr>
            <a:spLocks noChangeArrowheads="1"/>
          </p:cNvSpPr>
          <p:nvPr/>
        </p:nvSpPr>
        <p:spPr bwMode="auto">
          <a:xfrm>
            <a:off x="990600" y="4191000"/>
            <a:ext cx="7391400" cy="12464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42950" indent="-285750" algn="ctr"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500" b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Restriction reduces the ability of the lungs to expand resulting in a low FVC value/measurement.</a:t>
            </a:r>
          </a:p>
        </p:txBody>
      </p:sp>
    </p:spTree>
    <p:extLst>
      <p:ext uri="{BB962C8B-B14F-4D97-AF65-F5344CB8AC3E}">
        <p14:creationId xmlns:p14="http://schemas.microsoft.com/office/powerpoint/2010/main" val="21458262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25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0"/>
            <a:ext cx="7543800" cy="1431925"/>
          </a:xfrm>
          <a:effectLst/>
        </p:spPr>
        <p:txBody>
          <a:bodyPr/>
          <a:lstStyle/>
          <a:p>
            <a:pPr algn="ctr" eaLnBrk="1" hangingPunct="1">
              <a:defRPr/>
            </a:pPr>
            <a:r>
              <a:rPr lang="en-US" b="0" dirty="0">
                <a:solidFill>
                  <a:schemeClr val="bg1">
                    <a:lumMod val="50000"/>
                  </a:schemeClr>
                </a:solidFill>
                <a:effectLst/>
              </a:rPr>
              <a:t>Causes for Restriction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524000"/>
            <a:ext cx="8305800" cy="3733800"/>
          </a:xfrm>
          <a:effectLst/>
        </p:spPr>
        <p:txBody>
          <a:bodyPr/>
          <a:lstStyle/>
          <a:p>
            <a:pPr eaLnBrk="1" hangingPunct="1">
              <a:buClrTx/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Diffuse parenchymal disease causing  intrinsic fibrotic lung disorders (Silicosis, Asbestosis)</a:t>
            </a:r>
          </a:p>
          <a:p>
            <a:pPr eaLnBrk="1" hangingPunct="1">
              <a:buClrTx/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Extrinsic Disorders (pleural involvement, obesity, chest wall abnormalities)</a:t>
            </a:r>
          </a:p>
          <a:p>
            <a:pPr eaLnBrk="1" hangingPunct="1">
              <a:buClrTx/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Neuromuscular disease (myasthenia gravis)</a:t>
            </a:r>
          </a:p>
          <a:p>
            <a:pPr eaLnBrk="1" hangingPunct="1">
              <a:buClrTx/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Excessive particle load &amp; ineffective particle clearance</a:t>
            </a:r>
          </a:p>
          <a:p>
            <a:pPr eaLnBrk="1" hangingPunct="1">
              <a:buClrTx/>
              <a:buFont typeface="Arial" pitchFamily="34" charset="0"/>
              <a:buChar char="•"/>
              <a:defRPr/>
            </a:pPr>
            <a:endParaRPr lang="en-US" sz="2800" dirty="0">
              <a:solidFill>
                <a:schemeClr val="bg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Tx/>
              <a:buFont typeface="Arial" pitchFamily="34" charset="0"/>
              <a:buChar char="•"/>
              <a:defRPr/>
            </a:pPr>
            <a:endParaRPr lang="en-US" sz="2800" dirty="0">
              <a:solidFill>
                <a:schemeClr val="bg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9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9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9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79" grpId="0" build="p" bldLvl="3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5B29993-F88A-9F8C-B4F0-5AF232E33A1D}"/>
              </a:ext>
            </a:extLst>
          </p:cNvPr>
          <p:cNvSpPr/>
          <p:nvPr/>
        </p:nvSpPr>
        <p:spPr bwMode="auto">
          <a:xfrm>
            <a:off x="0" y="1524000"/>
            <a:ext cx="9144000" cy="3810000"/>
          </a:xfrm>
          <a:prstGeom prst="rect">
            <a:avLst/>
          </a:prstGeom>
          <a:pattFill prst="lgGrid">
            <a:fgClr>
              <a:schemeClr val="bg1">
                <a:lumMod val="50000"/>
              </a:schemeClr>
            </a:fgClr>
            <a:bgClr>
              <a:schemeClr val="tx1"/>
            </a:bgClr>
          </a:pattFill>
          <a:ln w="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B7BB675-0326-01DB-9209-14939FFACE9C}"/>
              </a:ext>
            </a:extLst>
          </p:cNvPr>
          <p:cNvSpPr/>
          <p:nvPr/>
        </p:nvSpPr>
        <p:spPr bwMode="auto">
          <a:xfrm>
            <a:off x="3048000" y="2038350"/>
            <a:ext cx="3048000" cy="27813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F65A4F-A47A-7CBE-6429-88216858D14E}"/>
              </a:ext>
            </a:extLst>
          </p:cNvPr>
          <p:cNvSpPr/>
          <p:nvPr/>
        </p:nvSpPr>
        <p:spPr bwMode="auto">
          <a:xfrm>
            <a:off x="4208842" y="1524000"/>
            <a:ext cx="762000" cy="10668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795911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EC319-499E-52F6-CACB-3607086A7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3A7ACF9-F231-1AD7-707D-A885164CC12C}"/>
              </a:ext>
            </a:extLst>
          </p:cNvPr>
          <p:cNvSpPr/>
          <p:nvPr/>
        </p:nvSpPr>
        <p:spPr bwMode="auto">
          <a:xfrm>
            <a:off x="0" y="1524000"/>
            <a:ext cx="9144000" cy="3810000"/>
          </a:xfrm>
          <a:prstGeom prst="rect">
            <a:avLst/>
          </a:prstGeom>
          <a:pattFill prst="lgGrid">
            <a:fgClr>
              <a:schemeClr val="bg1">
                <a:lumMod val="50000"/>
              </a:schemeClr>
            </a:fgClr>
            <a:bgClr>
              <a:srgbClr val="FFFFFF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A72C0FF-43D1-EC8A-BD90-9C1FA04B9CFE}"/>
              </a:ext>
            </a:extLst>
          </p:cNvPr>
          <p:cNvSpPr/>
          <p:nvPr/>
        </p:nvSpPr>
        <p:spPr bwMode="auto">
          <a:xfrm>
            <a:off x="3048000" y="2038350"/>
            <a:ext cx="3048000" cy="27813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A6E8D7-DFA0-83C1-A0C8-452BFFD18FD2}"/>
              </a:ext>
            </a:extLst>
          </p:cNvPr>
          <p:cNvSpPr/>
          <p:nvPr/>
        </p:nvSpPr>
        <p:spPr bwMode="auto">
          <a:xfrm>
            <a:off x="4208842" y="1524000"/>
            <a:ext cx="762000" cy="10668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F63342E9-A782-E908-AFD7-A9BAE9A99557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105400" y="2155717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BE8EE5D4-20D6-8AD9-4EC8-1C7CB4F0CCF0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543300" y="2286001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801C27B9-94CF-6A67-67B0-2DC479BA3E49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926716" y="2129882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12889534-3097-FC55-CD71-5F991AF4592F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648650" y="2514601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6E0ABD97-B402-3487-AD07-3008CE600CEF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410200" y="4495800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450A524E-96D7-4057-3573-0C74C2415035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867400" y="2917717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292EA93A-88B2-EEA8-C983-D497FA95F9A2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610550" y="4267200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48D8C004-0A1A-77D0-7C3E-906644B3D830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867400" y="3893401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7610EFBA-095C-3A74-1CB9-35330BEFE3BE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981700" y="3505200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4F157137-1594-4C0B-DE5E-6AF181B8C546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347875" y="2438400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0EC29EBE-760F-D7C8-2EC6-E854096B0105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150406" y="2638565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8DC40E08-910A-C463-370A-33A3B5082005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2979420" y="3032017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DAF4D4AA-FE47-97EB-AEA3-556F453DCB91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2933700" y="3551013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47EFE4D1-36FA-101E-DE5F-82598D35E11C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4894642" y="4724400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FE326E88-9E59-73E6-DEC7-C24E46E4E9AB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086101" y="4007700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F1A076AB-BCAD-E42E-4224-FD5583B1FC13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376591" y="4317381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Connector: Curved 28">
            <a:extLst>
              <a:ext uri="{FF2B5EF4-FFF2-40B4-BE49-F238E27FC236}">
                <a16:creationId xmlns:a16="http://schemas.microsoft.com/office/drawing/2014/main" id="{07466832-2B1D-D177-051A-05D449A9941C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877838" y="4650059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0" name="Connector: Curved 29">
            <a:extLst>
              <a:ext uri="{FF2B5EF4-FFF2-40B4-BE49-F238E27FC236}">
                <a16:creationId xmlns:a16="http://schemas.microsoft.com/office/drawing/2014/main" id="{B9C4CFA6-4893-1C0B-7E5F-7EAFAEEDF190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4475542" y="4781550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1" name="Connector: Curved 30">
            <a:extLst>
              <a:ext uri="{FF2B5EF4-FFF2-40B4-BE49-F238E27FC236}">
                <a16:creationId xmlns:a16="http://schemas.microsoft.com/office/drawing/2014/main" id="{11255C0D-F0BC-52EA-835A-8CC7CCD5FA5D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367081" y="2286001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6397615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3B91F-7412-AF89-3E8F-144D31545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064D3DB-CE5F-F3BC-7A8B-EC36F563971B}"/>
              </a:ext>
            </a:extLst>
          </p:cNvPr>
          <p:cNvSpPr/>
          <p:nvPr/>
        </p:nvSpPr>
        <p:spPr bwMode="auto">
          <a:xfrm>
            <a:off x="0" y="1524000"/>
            <a:ext cx="9144000" cy="3810000"/>
          </a:xfrm>
          <a:prstGeom prst="rect">
            <a:avLst/>
          </a:prstGeom>
          <a:pattFill prst="lgGrid">
            <a:fgClr>
              <a:schemeClr val="bg1">
                <a:lumMod val="50000"/>
              </a:schemeClr>
            </a:fgClr>
            <a:bgClr>
              <a:srgbClr val="FFFFFF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50E583A-8A4D-E18C-DCC8-1D3CDFF38410}"/>
              </a:ext>
            </a:extLst>
          </p:cNvPr>
          <p:cNvSpPr/>
          <p:nvPr/>
        </p:nvSpPr>
        <p:spPr bwMode="auto">
          <a:xfrm>
            <a:off x="3048000" y="2038350"/>
            <a:ext cx="3048000" cy="27813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0B7502-FDD3-DDE8-A34F-EBE2EFA295A6}"/>
              </a:ext>
            </a:extLst>
          </p:cNvPr>
          <p:cNvSpPr/>
          <p:nvPr/>
        </p:nvSpPr>
        <p:spPr bwMode="auto">
          <a:xfrm>
            <a:off x="4208842" y="1524000"/>
            <a:ext cx="762000" cy="10668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7106ACE8-0B5A-9E29-CF29-F209065D81C6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105400" y="2155717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F63C280B-90FB-E89A-E5D9-9C17B92C6459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543300" y="2286001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3BF3F6FE-519E-4F84-B8CA-8C61177285C6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926716" y="2129882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B33B4AC3-A12F-5314-5EDC-795019777E7A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648650" y="2514601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2B7CD1BE-3117-AA0A-D5F6-37AFC41681AA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410200" y="4495800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882F1310-A673-FD3F-8EC3-067874B44D8E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867400" y="2917717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43522409-0E6C-F594-D60B-D2C47E02400F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610550" y="4267200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3CD11CD8-1353-5FF2-1144-C5CDC55DA6B3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867400" y="3893401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A98AA1CE-7AE3-7AF6-6F5D-27638317FF7C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981700" y="3505200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9A8A0423-0B92-5109-A613-AC4BC9C16C6A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347875" y="2438400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47C98003-9FA2-5DA7-9018-ED7641E969FA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150406" y="2638565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2754D810-CA0B-D29F-78D6-D2925582763F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2979420" y="3032017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8252AE31-FDB1-01F4-DCA1-332F3E0FAE9F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2933700" y="3551013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100AC73C-603C-CD90-47D7-D96879E7BAEF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4894642" y="4724400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FF283662-E129-3EC8-F8AD-3448807821F5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086101" y="4007700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5FD96093-4A14-6F3D-79BE-9C645641E915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376591" y="4317381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Connector: Curved 28">
            <a:extLst>
              <a:ext uri="{FF2B5EF4-FFF2-40B4-BE49-F238E27FC236}">
                <a16:creationId xmlns:a16="http://schemas.microsoft.com/office/drawing/2014/main" id="{00AC7544-9D66-96A4-E804-8BC2DA2DDDB5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877838" y="4650059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0" name="Connector: Curved 29">
            <a:extLst>
              <a:ext uri="{FF2B5EF4-FFF2-40B4-BE49-F238E27FC236}">
                <a16:creationId xmlns:a16="http://schemas.microsoft.com/office/drawing/2014/main" id="{6451817B-B8DC-FE9F-A94D-DC84E457B7BE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4475542" y="4781550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1" name="Connector: Curved 30">
            <a:extLst>
              <a:ext uri="{FF2B5EF4-FFF2-40B4-BE49-F238E27FC236}">
                <a16:creationId xmlns:a16="http://schemas.microsoft.com/office/drawing/2014/main" id="{E390CDD3-2F11-83F5-AFC4-5701B94B6381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367081" y="2286001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" name="Connector: Curved 1">
            <a:extLst>
              <a:ext uri="{FF2B5EF4-FFF2-40B4-BE49-F238E27FC236}">
                <a16:creationId xmlns:a16="http://schemas.microsoft.com/office/drawing/2014/main" id="{7DE8FF6D-15A2-FB12-8D88-A49114A88070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536051" y="4953000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DE9AD321-DBEB-E6F0-D31E-8EB6B62E94DB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2655105" y="4305858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1528EC9F-286C-7346-3987-A86798BB599A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2890581" y="2400301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FED7725A-5F10-2626-6206-94014AD31744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2499732" y="3048000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6" name="Connector: Curved 25">
            <a:extLst>
              <a:ext uri="{FF2B5EF4-FFF2-40B4-BE49-F238E27FC236}">
                <a16:creationId xmlns:a16="http://schemas.microsoft.com/office/drawing/2014/main" id="{EB41EF5B-3B62-FF4C-D3C5-9B5DB47D4CC3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2461632" y="3638920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5B9B6EF5-91AD-2472-B10B-3191470D1FB7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305407" y="1933575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" name="Connector: Curved 27">
            <a:extLst>
              <a:ext uri="{FF2B5EF4-FFF2-40B4-BE49-F238E27FC236}">
                <a16:creationId xmlns:a16="http://schemas.microsoft.com/office/drawing/2014/main" id="{B751A4FF-68E5-440E-8270-27916C27C8F7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6553200" y="3260617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2" name="Connector: Curved 31">
            <a:extLst>
              <a:ext uri="{FF2B5EF4-FFF2-40B4-BE49-F238E27FC236}">
                <a16:creationId xmlns:a16="http://schemas.microsoft.com/office/drawing/2014/main" id="{8DCA9D42-83A9-ACF7-BD70-4FAEE1CA7D73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6410650" y="3555101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3" name="Connector: Curved 32">
            <a:extLst>
              <a:ext uri="{FF2B5EF4-FFF2-40B4-BE49-F238E27FC236}">
                <a16:creationId xmlns:a16="http://schemas.microsoft.com/office/drawing/2014/main" id="{DB778437-2CF9-4EDB-73F6-9C9BD699EC7D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6272375" y="4137659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4" name="Connector: Curved 33">
            <a:extLst>
              <a:ext uri="{FF2B5EF4-FFF2-40B4-BE49-F238E27FC236}">
                <a16:creationId xmlns:a16="http://schemas.microsoft.com/office/drawing/2014/main" id="{5E4F737F-327F-AD42-73FC-11EB097E6F5F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534350" y="2000250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5" name="Connector: Curved 34">
            <a:extLst>
              <a:ext uri="{FF2B5EF4-FFF2-40B4-BE49-F238E27FC236}">
                <a16:creationId xmlns:a16="http://schemas.microsoft.com/office/drawing/2014/main" id="{226F4FA4-2A36-31C1-5C83-2681BCD367C9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048900" y="1776251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6" name="Connector: Curved 35">
            <a:extLst>
              <a:ext uri="{FF2B5EF4-FFF2-40B4-BE49-F238E27FC236}">
                <a16:creationId xmlns:a16="http://schemas.microsoft.com/office/drawing/2014/main" id="{82AA89D0-9499-FAF5-68B2-40EBBDA50393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6097765" y="2165752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7" name="Connector: Curved 36">
            <a:extLst>
              <a:ext uri="{FF2B5EF4-FFF2-40B4-BE49-F238E27FC236}">
                <a16:creationId xmlns:a16="http://schemas.microsoft.com/office/drawing/2014/main" id="{1220C6D1-81A6-714B-C579-E60C8A4CB7F5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6107987" y="2752864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8" name="Connector: Curved 37">
            <a:extLst>
              <a:ext uri="{FF2B5EF4-FFF2-40B4-BE49-F238E27FC236}">
                <a16:creationId xmlns:a16="http://schemas.microsoft.com/office/drawing/2014/main" id="{083BC103-DC1A-40FD-7A12-448BA71B6640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344594" y="4953000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9" name="Connector: Curved 38">
            <a:extLst>
              <a:ext uri="{FF2B5EF4-FFF2-40B4-BE49-F238E27FC236}">
                <a16:creationId xmlns:a16="http://schemas.microsoft.com/office/drawing/2014/main" id="{1AC6AAA1-FB5A-D538-35E9-70F66D11E0B2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4519403" y="5124450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1872074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5D147-E37F-95AD-4606-0EB0CCE87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C71BCDD-234D-1927-7011-8344AFC1DBB0}"/>
              </a:ext>
            </a:extLst>
          </p:cNvPr>
          <p:cNvSpPr/>
          <p:nvPr/>
        </p:nvSpPr>
        <p:spPr bwMode="auto">
          <a:xfrm>
            <a:off x="0" y="1524000"/>
            <a:ext cx="9144000" cy="3810000"/>
          </a:xfrm>
          <a:prstGeom prst="rect">
            <a:avLst/>
          </a:prstGeom>
          <a:pattFill prst="lgGrid">
            <a:fgClr>
              <a:schemeClr val="bg1">
                <a:lumMod val="50000"/>
              </a:schemeClr>
            </a:fgClr>
            <a:bgClr>
              <a:srgbClr val="FFFFFF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1C8621E-F60D-0C91-5BA9-A7E9E14A4EB8}"/>
              </a:ext>
            </a:extLst>
          </p:cNvPr>
          <p:cNvSpPr/>
          <p:nvPr/>
        </p:nvSpPr>
        <p:spPr bwMode="auto">
          <a:xfrm>
            <a:off x="3048000" y="2038350"/>
            <a:ext cx="3048000" cy="27813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F76471-7FAF-9EFE-BD0F-F1A1F9AB4D5F}"/>
              </a:ext>
            </a:extLst>
          </p:cNvPr>
          <p:cNvSpPr/>
          <p:nvPr/>
        </p:nvSpPr>
        <p:spPr bwMode="auto">
          <a:xfrm>
            <a:off x="4208842" y="1524000"/>
            <a:ext cx="762000" cy="10668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87C5041D-089E-2053-7346-398A0F9B98AA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105400" y="2155717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FA0CDD10-B7BB-AC99-6FB8-2F39AF201C5C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543300" y="2286001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6587EB54-70D7-1E50-B8F6-6D5C7875DFE9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926716" y="2129882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D182CD16-6208-19D4-6617-7CF26F9B09CA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648650" y="2514601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F9768D77-CE42-1251-890E-3A35F2D1A37F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410200" y="4495800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7BFAA123-5C0F-3A2B-1222-DEAB97E52587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867400" y="2917717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69B952A8-8588-D143-E3B9-FF3B8B4668F0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610550" y="4267200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66B30BAA-3C0F-A6F8-5763-A10CE7CB52DE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867400" y="3893401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F525718B-D342-7893-9654-B7E8F615AC29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981700" y="3505200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1790371A-B830-7BC9-9E93-1C4088BC256A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347875" y="2438400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5F65A2C7-98F9-ED8E-70C5-51F4C3867680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150406" y="2638565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3A1AB9FC-3D94-3023-413E-4566101B543E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2979420" y="3032017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73CB0EC0-3399-BB02-37F0-BE0288D0E262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2933700" y="3551013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2C507FA7-FC10-86B6-A68A-86029A2380B7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4894642" y="4724400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9440C0DD-F8DA-B55E-E254-589219C7A07A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086101" y="4007700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6D074849-A980-1C1C-9209-21C0A2A7711B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376591" y="4317381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Connector: Curved 28">
            <a:extLst>
              <a:ext uri="{FF2B5EF4-FFF2-40B4-BE49-F238E27FC236}">
                <a16:creationId xmlns:a16="http://schemas.microsoft.com/office/drawing/2014/main" id="{9FCD0B3F-40D9-6AC9-9D16-333CFCDA51EB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877838" y="4650059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0" name="Connector: Curved 29">
            <a:extLst>
              <a:ext uri="{FF2B5EF4-FFF2-40B4-BE49-F238E27FC236}">
                <a16:creationId xmlns:a16="http://schemas.microsoft.com/office/drawing/2014/main" id="{EF5A6B80-1D6F-2C34-7F40-4E978EC3D002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4475542" y="4781550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1" name="Connector: Curved 30">
            <a:extLst>
              <a:ext uri="{FF2B5EF4-FFF2-40B4-BE49-F238E27FC236}">
                <a16:creationId xmlns:a16="http://schemas.microsoft.com/office/drawing/2014/main" id="{FB9B328D-5C2A-2033-6484-5485434737F7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367081" y="2286001"/>
            <a:ext cx="228600" cy="76200"/>
          </a:xfrm>
          <a:prstGeom prst="curvedConnector3">
            <a:avLst>
              <a:gd name="adj1" fmla="val 38293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" name="Connector: Curved 1">
            <a:extLst>
              <a:ext uri="{FF2B5EF4-FFF2-40B4-BE49-F238E27FC236}">
                <a16:creationId xmlns:a16="http://schemas.microsoft.com/office/drawing/2014/main" id="{38881D32-2259-63CD-D64D-5072A34EAEC1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536051" y="4953000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E413A63B-CF42-301F-C9ED-5C35655C961E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2655105" y="4305858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E4341A6B-477B-50CD-F1F3-8FB39E469815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2890581" y="2400301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ABE26016-0FA1-1EB2-13DA-4168452E5E99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2499732" y="3048000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6" name="Connector: Curved 25">
            <a:extLst>
              <a:ext uri="{FF2B5EF4-FFF2-40B4-BE49-F238E27FC236}">
                <a16:creationId xmlns:a16="http://schemas.microsoft.com/office/drawing/2014/main" id="{F2D1AFA1-0A22-6E06-AB45-5AE7DD5FC8DF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2461632" y="3638920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67F9AC5-4258-7D09-353F-C423A739AA94}"/>
              </a:ext>
            </a:extLst>
          </p:cNvPr>
          <p:cNvGrpSpPr/>
          <p:nvPr/>
        </p:nvGrpSpPr>
        <p:grpSpPr>
          <a:xfrm>
            <a:off x="3264706" y="1828800"/>
            <a:ext cx="347360" cy="323850"/>
            <a:chOff x="3264706" y="1828800"/>
            <a:chExt cx="347360" cy="323850"/>
          </a:xfrm>
        </p:grpSpPr>
        <p:sp>
          <p:nvSpPr>
            <p:cNvPr id="4" name="Cloud 3">
              <a:extLst>
                <a:ext uri="{FF2B5EF4-FFF2-40B4-BE49-F238E27FC236}">
                  <a16:creationId xmlns:a16="http://schemas.microsoft.com/office/drawing/2014/main" id="{6C2EE0AF-F589-8EEA-A118-C10A562A1E5D}"/>
                </a:ext>
              </a:extLst>
            </p:cNvPr>
            <p:cNvSpPr/>
            <p:nvPr/>
          </p:nvSpPr>
          <p:spPr bwMode="auto">
            <a:xfrm>
              <a:off x="3264706" y="1828800"/>
              <a:ext cx="347360" cy="323850"/>
            </a:xfrm>
            <a:prstGeom prst="cloud">
              <a:avLst/>
            </a:prstGeom>
            <a:solidFill>
              <a:schemeClr val="tx2">
                <a:lumMod val="2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cxnSp>
          <p:nvCxnSpPr>
            <p:cNvPr id="27" name="Connector: Curved 26">
              <a:extLst>
                <a:ext uri="{FF2B5EF4-FFF2-40B4-BE49-F238E27FC236}">
                  <a16:creationId xmlns:a16="http://schemas.microsoft.com/office/drawing/2014/main" id="{4E0DA1EA-21B8-DA38-37E8-5E72B9983C2B}"/>
                </a:ext>
              </a:extLst>
            </p:cNvPr>
            <p:cNvCxnSpPr>
              <a:cxnSpLocks/>
            </p:cNvCxnSpPr>
            <p:nvPr/>
          </p:nvCxnSpPr>
          <p:spPr bwMode="auto">
            <a:xfrm rot="16200000" flipH="1">
              <a:off x="3305407" y="1933575"/>
              <a:ext cx="228600" cy="76200"/>
            </a:xfrm>
            <a:prstGeom prst="curvedConnector3">
              <a:avLst>
                <a:gd name="adj1" fmla="val 30488"/>
              </a:avLst>
            </a:prstGeom>
            <a:ln w="38100">
              <a:solidFill>
                <a:srgbClr val="FFFF00"/>
              </a:solidFill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cxnSp>
        <p:nvCxnSpPr>
          <p:cNvPr id="28" name="Connector: Curved 27">
            <a:extLst>
              <a:ext uri="{FF2B5EF4-FFF2-40B4-BE49-F238E27FC236}">
                <a16:creationId xmlns:a16="http://schemas.microsoft.com/office/drawing/2014/main" id="{4C14B129-6D46-CD5C-D01D-4E1CC5999945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6553200" y="3260617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2" name="Connector: Curved 31">
            <a:extLst>
              <a:ext uri="{FF2B5EF4-FFF2-40B4-BE49-F238E27FC236}">
                <a16:creationId xmlns:a16="http://schemas.microsoft.com/office/drawing/2014/main" id="{B8ADC861-A4D6-AF09-F4DE-ED7CA917C147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6410650" y="3555101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3" name="Connector: Curved 32">
            <a:extLst>
              <a:ext uri="{FF2B5EF4-FFF2-40B4-BE49-F238E27FC236}">
                <a16:creationId xmlns:a16="http://schemas.microsoft.com/office/drawing/2014/main" id="{C71DBF62-BCC6-6DFA-10AF-F8F2CDDA9ABA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6272375" y="4137659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4" name="Connector: Curved 33">
            <a:extLst>
              <a:ext uri="{FF2B5EF4-FFF2-40B4-BE49-F238E27FC236}">
                <a16:creationId xmlns:a16="http://schemas.microsoft.com/office/drawing/2014/main" id="{81CBBD44-326F-7B03-8E31-2AD390AEACE3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534350" y="2000250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5" name="Connector: Curved 34">
            <a:extLst>
              <a:ext uri="{FF2B5EF4-FFF2-40B4-BE49-F238E27FC236}">
                <a16:creationId xmlns:a16="http://schemas.microsoft.com/office/drawing/2014/main" id="{FD07AD35-118A-E783-4C32-B97C1371BEAD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048900" y="1776251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6" name="Connector: Curved 35">
            <a:extLst>
              <a:ext uri="{FF2B5EF4-FFF2-40B4-BE49-F238E27FC236}">
                <a16:creationId xmlns:a16="http://schemas.microsoft.com/office/drawing/2014/main" id="{4036CF93-71E6-3EB0-F1B6-AA1E485567FB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6097765" y="2165752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7" name="Connector: Curved 36">
            <a:extLst>
              <a:ext uri="{FF2B5EF4-FFF2-40B4-BE49-F238E27FC236}">
                <a16:creationId xmlns:a16="http://schemas.microsoft.com/office/drawing/2014/main" id="{593CB774-21F4-5B6E-F811-98FEE2F14296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6107987" y="2752864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8" name="Connector: Curved 37">
            <a:extLst>
              <a:ext uri="{FF2B5EF4-FFF2-40B4-BE49-F238E27FC236}">
                <a16:creationId xmlns:a16="http://schemas.microsoft.com/office/drawing/2014/main" id="{BAC189CD-8137-5E56-F74A-8303FD7541DA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344594" y="4953000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9" name="Connector: Curved 38">
            <a:extLst>
              <a:ext uri="{FF2B5EF4-FFF2-40B4-BE49-F238E27FC236}">
                <a16:creationId xmlns:a16="http://schemas.microsoft.com/office/drawing/2014/main" id="{B418CE7D-D799-F61E-1585-F7498242B73A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4519403" y="5124450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2" name="Cloud 41">
            <a:extLst>
              <a:ext uri="{FF2B5EF4-FFF2-40B4-BE49-F238E27FC236}">
                <a16:creationId xmlns:a16="http://schemas.microsoft.com/office/drawing/2014/main" id="{C2CE1407-8AB0-DA31-D943-05BB72E0FE7A}"/>
              </a:ext>
            </a:extLst>
          </p:cNvPr>
          <p:cNvSpPr/>
          <p:nvPr/>
        </p:nvSpPr>
        <p:spPr bwMode="auto">
          <a:xfrm>
            <a:off x="4983667" y="1666876"/>
            <a:ext cx="347360" cy="323850"/>
          </a:xfrm>
          <a:prstGeom prst="cloud">
            <a:avLst/>
          </a:prstGeom>
          <a:solidFill>
            <a:schemeClr val="tx2">
              <a:lumMod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43" name="Connector: Curved 42">
            <a:extLst>
              <a:ext uri="{FF2B5EF4-FFF2-40B4-BE49-F238E27FC236}">
                <a16:creationId xmlns:a16="http://schemas.microsoft.com/office/drawing/2014/main" id="{0116370F-BC0F-C92F-75B3-330267ECEC84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024368" y="1771651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4" name="Cloud 43">
            <a:extLst>
              <a:ext uri="{FF2B5EF4-FFF2-40B4-BE49-F238E27FC236}">
                <a16:creationId xmlns:a16="http://schemas.microsoft.com/office/drawing/2014/main" id="{A0EC55C8-955F-12A8-CF98-0549F1342911}"/>
              </a:ext>
            </a:extLst>
          </p:cNvPr>
          <p:cNvSpPr/>
          <p:nvPr/>
        </p:nvSpPr>
        <p:spPr bwMode="auto">
          <a:xfrm>
            <a:off x="2811780" y="2269226"/>
            <a:ext cx="347360" cy="323850"/>
          </a:xfrm>
          <a:prstGeom prst="cloud">
            <a:avLst/>
          </a:prstGeom>
          <a:solidFill>
            <a:schemeClr val="tx2">
              <a:lumMod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45" name="Connector: Curved 44">
            <a:extLst>
              <a:ext uri="{FF2B5EF4-FFF2-40B4-BE49-F238E27FC236}">
                <a16:creationId xmlns:a16="http://schemas.microsoft.com/office/drawing/2014/main" id="{A68C1EE5-CE63-AF51-A6B4-6D658A806D2E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2852481" y="2374001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1" name="Cloud 60">
            <a:extLst>
              <a:ext uri="{FF2B5EF4-FFF2-40B4-BE49-F238E27FC236}">
                <a16:creationId xmlns:a16="http://schemas.microsoft.com/office/drawing/2014/main" id="{41602DA9-FC4D-95E7-8918-5E8895CD5AF6}"/>
              </a:ext>
            </a:extLst>
          </p:cNvPr>
          <p:cNvSpPr/>
          <p:nvPr/>
        </p:nvSpPr>
        <p:spPr bwMode="auto">
          <a:xfrm>
            <a:off x="3469425" y="4802459"/>
            <a:ext cx="347360" cy="323850"/>
          </a:xfrm>
          <a:prstGeom prst="cloud">
            <a:avLst/>
          </a:prstGeom>
          <a:solidFill>
            <a:schemeClr val="tx2">
              <a:lumMod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62" name="Connector: Curved 61">
            <a:extLst>
              <a:ext uri="{FF2B5EF4-FFF2-40B4-BE49-F238E27FC236}">
                <a16:creationId xmlns:a16="http://schemas.microsoft.com/office/drawing/2014/main" id="{916516D2-672D-6F7F-7661-9BEE34267A56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510126" y="4907234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3" name="Cloud 62">
            <a:extLst>
              <a:ext uri="{FF2B5EF4-FFF2-40B4-BE49-F238E27FC236}">
                <a16:creationId xmlns:a16="http://schemas.microsoft.com/office/drawing/2014/main" id="{56145D73-7091-9635-EECA-91614CF9EDA5}"/>
              </a:ext>
            </a:extLst>
          </p:cNvPr>
          <p:cNvSpPr/>
          <p:nvPr/>
        </p:nvSpPr>
        <p:spPr bwMode="auto">
          <a:xfrm>
            <a:off x="5304077" y="4886325"/>
            <a:ext cx="347360" cy="323850"/>
          </a:xfrm>
          <a:prstGeom prst="cloud">
            <a:avLst/>
          </a:prstGeom>
          <a:solidFill>
            <a:schemeClr val="tx2">
              <a:lumMod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64" name="Connector: Curved 63">
            <a:extLst>
              <a:ext uri="{FF2B5EF4-FFF2-40B4-BE49-F238E27FC236}">
                <a16:creationId xmlns:a16="http://schemas.microsoft.com/office/drawing/2014/main" id="{DFC40E4C-626F-0367-88AB-84D3F37B3A69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344778" y="4991100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5" name="Cloud 64">
            <a:extLst>
              <a:ext uri="{FF2B5EF4-FFF2-40B4-BE49-F238E27FC236}">
                <a16:creationId xmlns:a16="http://schemas.microsoft.com/office/drawing/2014/main" id="{18412591-A336-60B1-7B58-B673B405CB58}"/>
              </a:ext>
            </a:extLst>
          </p:cNvPr>
          <p:cNvSpPr/>
          <p:nvPr/>
        </p:nvSpPr>
        <p:spPr bwMode="auto">
          <a:xfrm>
            <a:off x="5462053" y="1912201"/>
            <a:ext cx="347360" cy="323850"/>
          </a:xfrm>
          <a:prstGeom prst="cloud">
            <a:avLst/>
          </a:prstGeom>
          <a:solidFill>
            <a:schemeClr val="tx2">
              <a:lumMod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66" name="Connector: Curved 65">
            <a:extLst>
              <a:ext uri="{FF2B5EF4-FFF2-40B4-BE49-F238E27FC236}">
                <a16:creationId xmlns:a16="http://schemas.microsoft.com/office/drawing/2014/main" id="{F8CA3178-194C-2BCE-AFC9-275B2DF1A2E4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502754" y="2016976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7" name="Cloud 66">
            <a:extLst>
              <a:ext uri="{FF2B5EF4-FFF2-40B4-BE49-F238E27FC236}">
                <a16:creationId xmlns:a16="http://schemas.microsoft.com/office/drawing/2014/main" id="{F8FE3886-01F3-178E-8779-086DC9D68453}"/>
              </a:ext>
            </a:extLst>
          </p:cNvPr>
          <p:cNvSpPr/>
          <p:nvPr/>
        </p:nvSpPr>
        <p:spPr bwMode="auto">
          <a:xfrm>
            <a:off x="6121276" y="2620907"/>
            <a:ext cx="347360" cy="323850"/>
          </a:xfrm>
          <a:prstGeom prst="cloud">
            <a:avLst/>
          </a:prstGeom>
          <a:solidFill>
            <a:schemeClr val="tx2">
              <a:lumMod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68" name="Connector: Curved 67">
            <a:extLst>
              <a:ext uri="{FF2B5EF4-FFF2-40B4-BE49-F238E27FC236}">
                <a16:creationId xmlns:a16="http://schemas.microsoft.com/office/drawing/2014/main" id="{437DCA68-3468-274B-B075-03AA20F4EDB0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6161977" y="2725682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9" name="Cloud 68">
            <a:extLst>
              <a:ext uri="{FF2B5EF4-FFF2-40B4-BE49-F238E27FC236}">
                <a16:creationId xmlns:a16="http://schemas.microsoft.com/office/drawing/2014/main" id="{B9C30E9B-58B5-4635-8655-30EDE153C275}"/>
              </a:ext>
            </a:extLst>
          </p:cNvPr>
          <p:cNvSpPr/>
          <p:nvPr/>
        </p:nvSpPr>
        <p:spPr bwMode="auto">
          <a:xfrm>
            <a:off x="2420931" y="3534144"/>
            <a:ext cx="347360" cy="323850"/>
          </a:xfrm>
          <a:prstGeom prst="cloud">
            <a:avLst/>
          </a:prstGeom>
          <a:solidFill>
            <a:schemeClr val="tx2">
              <a:lumMod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70" name="Connector: Curved 69">
            <a:extLst>
              <a:ext uri="{FF2B5EF4-FFF2-40B4-BE49-F238E27FC236}">
                <a16:creationId xmlns:a16="http://schemas.microsoft.com/office/drawing/2014/main" id="{78740F30-EF52-891B-A798-018344BD5620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2461632" y="3638919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1" name="Cloud 70">
            <a:extLst>
              <a:ext uri="{FF2B5EF4-FFF2-40B4-BE49-F238E27FC236}">
                <a16:creationId xmlns:a16="http://schemas.microsoft.com/office/drawing/2014/main" id="{48B7A13A-7F83-9CFD-3271-6EE7821E94FD}"/>
              </a:ext>
            </a:extLst>
          </p:cNvPr>
          <p:cNvSpPr/>
          <p:nvPr/>
        </p:nvSpPr>
        <p:spPr bwMode="auto">
          <a:xfrm>
            <a:off x="2464420" y="2901013"/>
            <a:ext cx="347360" cy="323850"/>
          </a:xfrm>
          <a:prstGeom prst="cloud">
            <a:avLst/>
          </a:prstGeom>
          <a:solidFill>
            <a:schemeClr val="tx2">
              <a:lumMod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72" name="Connector: Curved 71">
            <a:extLst>
              <a:ext uri="{FF2B5EF4-FFF2-40B4-BE49-F238E27FC236}">
                <a16:creationId xmlns:a16="http://schemas.microsoft.com/office/drawing/2014/main" id="{EDCF5C50-7CFB-3185-CB4E-E8B7ED44B30E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2505121" y="3005788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3" name="Cloud 72">
            <a:extLst>
              <a:ext uri="{FF2B5EF4-FFF2-40B4-BE49-F238E27FC236}">
                <a16:creationId xmlns:a16="http://schemas.microsoft.com/office/drawing/2014/main" id="{9896933D-1FAE-00FB-F5E4-C16658CE19BB}"/>
              </a:ext>
            </a:extLst>
          </p:cNvPr>
          <p:cNvSpPr/>
          <p:nvPr/>
        </p:nvSpPr>
        <p:spPr bwMode="auto">
          <a:xfrm>
            <a:off x="6028349" y="4400550"/>
            <a:ext cx="347360" cy="323850"/>
          </a:xfrm>
          <a:prstGeom prst="cloud">
            <a:avLst/>
          </a:prstGeom>
          <a:solidFill>
            <a:schemeClr val="tx2">
              <a:lumMod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74" name="Connector: Curved 73">
            <a:extLst>
              <a:ext uri="{FF2B5EF4-FFF2-40B4-BE49-F238E27FC236}">
                <a16:creationId xmlns:a16="http://schemas.microsoft.com/office/drawing/2014/main" id="{EBC2179B-662A-D0A4-B743-BCF21AA4446A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6069050" y="4505325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5" name="Cloud 74">
            <a:extLst>
              <a:ext uri="{FF2B5EF4-FFF2-40B4-BE49-F238E27FC236}">
                <a16:creationId xmlns:a16="http://schemas.microsoft.com/office/drawing/2014/main" id="{A1EAE05E-A488-5918-FD91-397F3EAA7B91}"/>
              </a:ext>
            </a:extLst>
          </p:cNvPr>
          <p:cNvSpPr/>
          <p:nvPr/>
        </p:nvSpPr>
        <p:spPr bwMode="auto">
          <a:xfrm>
            <a:off x="2962790" y="4867391"/>
            <a:ext cx="347360" cy="323850"/>
          </a:xfrm>
          <a:prstGeom prst="cloud">
            <a:avLst/>
          </a:prstGeom>
          <a:solidFill>
            <a:schemeClr val="tx2">
              <a:lumMod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76" name="Connector: Curved 75">
            <a:extLst>
              <a:ext uri="{FF2B5EF4-FFF2-40B4-BE49-F238E27FC236}">
                <a16:creationId xmlns:a16="http://schemas.microsoft.com/office/drawing/2014/main" id="{278C02F3-E996-DD10-D6AA-FBF056933FD0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3003491" y="4972166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7" name="Cloud 76">
            <a:extLst>
              <a:ext uri="{FF2B5EF4-FFF2-40B4-BE49-F238E27FC236}">
                <a16:creationId xmlns:a16="http://schemas.microsoft.com/office/drawing/2014/main" id="{68D55564-25D5-123D-520A-166E25A21339}"/>
              </a:ext>
            </a:extLst>
          </p:cNvPr>
          <p:cNvSpPr/>
          <p:nvPr/>
        </p:nvSpPr>
        <p:spPr bwMode="auto">
          <a:xfrm>
            <a:off x="6198778" y="4024194"/>
            <a:ext cx="347360" cy="323850"/>
          </a:xfrm>
          <a:prstGeom prst="cloud">
            <a:avLst/>
          </a:prstGeom>
          <a:solidFill>
            <a:schemeClr val="tx2">
              <a:lumMod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78" name="Connector: Curved 77">
            <a:extLst>
              <a:ext uri="{FF2B5EF4-FFF2-40B4-BE49-F238E27FC236}">
                <a16:creationId xmlns:a16="http://schemas.microsoft.com/office/drawing/2014/main" id="{7CE8AF14-AF88-276F-42A2-E1C65E516B81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6239479" y="4128969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9" name="Cloud 78">
            <a:extLst>
              <a:ext uri="{FF2B5EF4-FFF2-40B4-BE49-F238E27FC236}">
                <a16:creationId xmlns:a16="http://schemas.microsoft.com/office/drawing/2014/main" id="{3CD1FDBE-FBEB-02DE-1EA9-648257AE7E4E}"/>
              </a:ext>
            </a:extLst>
          </p:cNvPr>
          <p:cNvSpPr/>
          <p:nvPr/>
        </p:nvSpPr>
        <p:spPr bwMode="auto">
          <a:xfrm>
            <a:off x="6486850" y="3152264"/>
            <a:ext cx="347360" cy="323850"/>
          </a:xfrm>
          <a:prstGeom prst="cloud">
            <a:avLst/>
          </a:prstGeom>
          <a:solidFill>
            <a:schemeClr val="tx2">
              <a:lumMod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80" name="Connector: Curved 79">
            <a:extLst>
              <a:ext uri="{FF2B5EF4-FFF2-40B4-BE49-F238E27FC236}">
                <a16:creationId xmlns:a16="http://schemas.microsoft.com/office/drawing/2014/main" id="{263B029B-5D69-1D1F-9F79-8A08CC80F9B1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6527551" y="3257039"/>
            <a:ext cx="228600" cy="76200"/>
          </a:xfrm>
          <a:prstGeom prst="curvedConnector3">
            <a:avLst>
              <a:gd name="adj1" fmla="val 30488"/>
            </a:avLst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274376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15875"/>
            <a:ext cx="7543800" cy="1431925"/>
          </a:xfrm>
          <a:effectLst/>
        </p:spPr>
        <p:txBody>
          <a:bodyPr/>
          <a:lstStyle/>
          <a:p>
            <a:pPr algn="ctr" eaLnBrk="1" hangingPunct="1">
              <a:defRPr/>
            </a:pPr>
            <a:r>
              <a:rPr lang="en-US" b="0" dirty="0">
                <a:solidFill>
                  <a:schemeClr val="bg1">
                    <a:lumMod val="50000"/>
                  </a:schemeClr>
                </a:solidFill>
                <a:effectLst/>
              </a:rPr>
              <a:t>Effect of Restriction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447800"/>
            <a:ext cx="7543800" cy="4114800"/>
          </a:xfrm>
          <a:effectLst/>
        </p:spPr>
        <p:txBody>
          <a:bodyPr/>
          <a:lstStyle/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effectLst/>
              </a:rPr>
              <a:t>Effect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ffectLst/>
              </a:rPr>
              <a:t>Reduced lung volumes (primarily FVC)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ffectLst/>
              </a:rPr>
              <a:t>Decreased oxygen uptake and SOB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ffectLst/>
              </a:rPr>
              <a:t>Opacities on chest X-ray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0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3" grpId="0" build="p" bldLvl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Silicosis"/>
          <p:cNvPicPr>
            <a:picLocks noChangeAspect="1" noChangeArrowheads="1"/>
          </p:cNvPicPr>
          <p:nvPr/>
        </p:nvPicPr>
        <p:blipFill>
          <a:blip r:embed="rId3" cstate="print"/>
          <a:srcRect r="26471" b="18307"/>
          <a:stretch>
            <a:fillRect/>
          </a:stretch>
        </p:blipFill>
        <p:spPr bwMode="auto">
          <a:xfrm>
            <a:off x="4373563" y="0"/>
            <a:ext cx="47704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1427" name="Text Box 3"/>
          <p:cNvSpPr txBox="1">
            <a:spLocks noChangeArrowheads="1"/>
          </p:cNvSpPr>
          <p:nvPr/>
        </p:nvSpPr>
        <p:spPr bwMode="auto">
          <a:xfrm>
            <a:off x="304800" y="2514600"/>
            <a:ext cx="37338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3600" b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Massive fibrosis due to Silicosis</a:t>
            </a: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IMG00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371600" y="152400"/>
            <a:ext cx="2590800" cy="533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914400" y="685800"/>
            <a:ext cx="2667000" cy="533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742950" indent="-285750" algn="ctr"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500">
                <a:solidFill>
                  <a:schemeClr val="tx2"/>
                </a:solidFill>
                <a:latin typeface="Arial" charset="0"/>
              </a:rPr>
              <a:t>Alveolar double Wall</a:t>
            </a:r>
          </a:p>
        </p:txBody>
      </p:sp>
      <p:sp>
        <p:nvSpPr>
          <p:cNvPr id="232453" name="Rectangle 5"/>
          <p:cNvSpPr>
            <a:spLocks noChangeArrowheads="1"/>
          </p:cNvSpPr>
          <p:nvPr/>
        </p:nvSpPr>
        <p:spPr bwMode="auto">
          <a:xfrm>
            <a:off x="990600" y="762000"/>
            <a:ext cx="2971800" cy="381000"/>
          </a:xfrm>
          <a:prstGeom prst="rect">
            <a:avLst/>
          </a:prstGeom>
          <a:noFill/>
          <a:ln w="9525" algn="ctr">
            <a:solidFill>
              <a:srgbClr val="FFFF00"/>
            </a:solidFill>
            <a:miter lim="800000"/>
            <a:headEnd/>
            <a:tailEnd/>
          </a:ln>
          <a:effectLst>
            <a:outerShdw dist="35921" dir="2700000" algn="ctr" rotWithShape="0">
              <a:srgbClr val="FF33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571500" y="457200"/>
            <a:ext cx="8001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/>
              <a:t>Example of a Restrictive Pattern on a Volume/Time Curve</a:t>
            </a:r>
          </a:p>
        </p:txBody>
      </p:sp>
      <p:pic>
        <p:nvPicPr>
          <p:cNvPr id="2050" name="Picture 2" descr="http://philschatz.com/biology-book/resources/Figure_39_03_05f.jpg">
            <a:extLst>
              <a:ext uri="{FF2B5EF4-FFF2-40B4-BE49-F238E27FC236}">
                <a16:creationId xmlns:a16="http://schemas.microsoft.com/office/drawing/2014/main" id="{05F5CFF1-AC4D-47B9-A2BE-8C9B194AD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24000"/>
            <a:ext cx="5867400" cy="383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1"/>
            <a:ext cx="7543800" cy="11430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Mixed Impairment</a:t>
            </a:r>
            <a:br>
              <a:rPr lang="en-US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NORMAL AND MIXED PATTERNS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8001000" cy="4114800"/>
          </a:xfrm>
        </p:spPr>
        <p:txBody>
          <a:bodyPr/>
          <a:lstStyle/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1828801"/>
            <a:ext cx="783907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8516542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0"/>
            <a:ext cx="7543800" cy="1431925"/>
          </a:xfrm>
          <a:effectLst/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ffectLst/>
              </a:rPr>
              <a:t>Examples of Occupational Restrictive Lung Diseases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371600"/>
            <a:ext cx="8077200" cy="4343400"/>
          </a:xfrm>
          <a:effectLst/>
        </p:spPr>
        <p:txBody>
          <a:bodyPr/>
          <a:lstStyle/>
          <a:p>
            <a:pPr marL="457200" lvl="1" indent="0" eaLnBrk="1" hangingPunct="1">
              <a:lnSpc>
                <a:spcPct val="150000"/>
              </a:lnSpc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ffectLst/>
              </a:rPr>
              <a:t>Coal workers pneumoconiosis</a:t>
            </a:r>
          </a:p>
          <a:p>
            <a:pPr marL="457200" lvl="1" indent="0" eaLnBrk="1" hangingPunct="1">
              <a:lnSpc>
                <a:spcPct val="150000"/>
              </a:lnSpc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ffectLst/>
              </a:rPr>
              <a:t>Silicosis</a:t>
            </a:r>
          </a:p>
          <a:p>
            <a:pPr marL="457200" lvl="1" indent="0" eaLnBrk="1" hangingPunct="1">
              <a:lnSpc>
                <a:spcPct val="150000"/>
              </a:lnSpc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ffectLst/>
              </a:rPr>
              <a:t>Asbestosis</a:t>
            </a:r>
          </a:p>
          <a:p>
            <a:pPr marL="457200" lvl="1" indent="0" eaLnBrk="1" hangingPunct="1">
              <a:lnSpc>
                <a:spcPct val="150000"/>
              </a:lnSpc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ffectLst/>
              </a:rPr>
              <a:t>Hypersensitivity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effectLst/>
              </a:rPr>
              <a:t>pneumonitis</a:t>
            </a:r>
            <a:endParaRPr lang="en-US" dirty="0">
              <a:solidFill>
                <a:schemeClr val="bg1">
                  <a:lumMod val="50000"/>
                </a:schemeClr>
              </a:solidFill>
              <a:effectLst/>
            </a:endParaRPr>
          </a:p>
          <a:p>
            <a:pPr marL="457200" lvl="1" indent="0" eaLnBrk="1" hangingPunct="1">
              <a:lnSpc>
                <a:spcPct val="150000"/>
              </a:lnSpc>
              <a:buNone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ffectLst/>
              </a:rPr>
              <a:t>Obesity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(not a lung disease but can cause a reduction in FVC)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4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499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1"/>
            <a:ext cx="7543800" cy="91440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Mixed Impairment</a:t>
            </a:r>
            <a:endParaRPr lang="en-US" sz="4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543800" cy="4419600"/>
          </a:xfrm>
        </p:spPr>
        <p:txBody>
          <a:bodyPr/>
          <a:lstStyle/>
          <a:p>
            <a:pPr>
              <a:buClrTx/>
            </a:pPr>
            <a:r>
              <a:rPr lang="en-US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combination of both obstructive and restrictive impairment.  </a:t>
            </a:r>
          </a:p>
          <a:p>
            <a:pPr>
              <a:buClr>
                <a:schemeClr val="bg1"/>
              </a:buClr>
            </a:pPr>
            <a:r>
              <a:rPr lang="en-US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FEV</a:t>
            </a:r>
            <a:r>
              <a:rPr lang="en-US" sz="2400" baseline="-250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FVC, and the FEV</a:t>
            </a:r>
            <a:r>
              <a:rPr lang="en-US" sz="2400" baseline="-250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/FVC% (ratio) will be reduced.</a:t>
            </a:r>
          </a:p>
          <a:p>
            <a:pPr>
              <a:buClrTx/>
            </a:pPr>
            <a:r>
              <a:rPr lang="en-US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 example of a mixed impairment would be pneumonia (excess fluid displaces air in the lung which would reduce the FVC and there will be excess mucus which will reduce the FEV</a:t>
            </a:r>
            <a:r>
              <a:rPr lang="en-US" sz="2400" baseline="-250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6493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543800" cy="14319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Mixed Impairment</a:t>
            </a:r>
            <a:br>
              <a:rPr lang="en-US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NORMAL AND MIXED PATTERNS </a:t>
            </a:r>
            <a:endParaRPr lang="en-US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4875" y="1643936"/>
            <a:ext cx="7553325" cy="371038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1600200"/>
            <a:ext cx="7334250" cy="373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9667025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accent4">
                    <a:lumMod val="10000"/>
                  </a:schemeClr>
                </a:solidFill>
                <a:effectLst/>
              </a:rPr>
              <a:t>Chapter Summary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524000"/>
            <a:ext cx="7543800" cy="3886200"/>
          </a:xfrm>
        </p:spPr>
        <p:txBody>
          <a:bodyPr/>
          <a:lstStyle/>
          <a:p>
            <a:pPr marL="344488" indent="-285750">
              <a:buClrTx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>
                    <a:lumMod val="10000"/>
                  </a:schemeClr>
                </a:solidFill>
                <a:effectLst/>
              </a:rPr>
              <a:t>Three classes of lung diseases : Obstructive, Restrictive, and a mixed impairment.</a:t>
            </a:r>
          </a:p>
          <a:p>
            <a:pPr marL="344488" indent="-285750">
              <a:buClrTx/>
              <a:buNone/>
              <a:tabLst>
                <a:tab pos="569913" algn="l"/>
              </a:tabLst>
            </a:pPr>
            <a:r>
              <a:rPr lang="en-US" sz="2000" dirty="0">
                <a:solidFill>
                  <a:schemeClr val="tx2">
                    <a:lumMod val="10000"/>
                  </a:schemeClr>
                </a:solidFill>
                <a:effectLst/>
              </a:rPr>
              <a:t>.  The </a:t>
            </a:r>
            <a:r>
              <a:rPr lang="en-US" sz="2000" b="1" dirty="0">
                <a:solidFill>
                  <a:schemeClr val="tx2">
                    <a:lumMod val="10000"/>
                  </a:schemeClr>
                </a:solidFill>
                <a:effectLst/>
              </a:rPr>
              <a:t>Ratio </a:t>
            </a:r>
            <a:r>
              <a:rPr lang="en-US" sz="2000" dirty="0">
                <a:solidFill>
                  <a:schemeClr val="tx2">
                    <a:lumMod val="10000"/>
                  </a:schemeClr>
                </a:solidFill>
                <a:effectLst/>
              </a:rPr>
              <a:t>measurement is the most sensitive indicator of airway obstruction.  Why?  Because the ratio will detect the first signs of obstructive lung disease.  Obstructive impairment/disease always starts in the small airways. After obstructive disease has been manifested and detected (by a low ratio), which VOLUME measurement do we look at for evaluation of obstructive severity and possible trending?</a:t>
            </a:r>
          </a:p>
          <a:p>
            <a:pPr marL="0" indent="0">
              <a:buClrTx/>
              <a:buNone/>
            </a:pPr>
            <a:endParaRPr lang="en-US" sz="2000" dirty="0">
              <a:solidFill>
                <a:schemeClr val="tx2">
                  <a:lumMod val="1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59078117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13088</TotalTime>
  <Words>628</Words>
  <Application>Microsoft Office PowerPoint</Application>
  <PresentationFormat>On-screen Show (4:3)</PresentationFormat>
  <Paragraphs>128</Paragraphs>
  <Slides>35</Slides>
  <Notes>23</Notes>
  <HiddenSlides>4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Tahoma</vt:lpstr>
      <vt:lpstr>Times New Roman</vt:lpstr>
      <vt:lpstr>Wingdings</vt:lpstr>
      <vt:lpstr>Shimmer</vt:lpstr>
      <vt:lpstr>   Categories of Lung Disease Chapter 7  </vt:lpstr>
      <vt:lpstr>Spirometry Classifies Three  Types of Lung Disease</vt:lpstr>
      <vt:lpstr>Lung Pattern Categories </vt:lpstr>
      <vt:lpstr>Obstruction: Chronic Bronchitis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Obstruction: Emphysema</vt:lpstr>
      <vt:lpstr>PowerPoint Presentation</vt:lpstr>
      <vt:lpstr>PowerPoint Presentation</vt:lpstr>
      <vt:lpstr>PowerPoint Presentation</vt:lpstr>
      <vt:lpstr>Obstruction: Asthma</vt:lpstr>
      <vt:lpstr>Obstruction: Asthma</vt:lpstr>
      <vt:lpstr>PowerPoint Presentation</vt:lpstr>
      <vt:lpstr>PowerPoint Presentation</vt:lpstr>
      <vt:lpstr>Symptoms Associated with COPD</vt:lpstr>
      <vt:lpstr>PowerPoint Presentation</vt:lpstr>
      <vt:lpstr> Examples of Occupational Obstructive Lung Patterns</vt:lpstr>
      <vt:lpstr>Lung Pattern Categories </vt:lpstr>
      <vt:lpstr>Causes for Restriction</vt:lpstr>
      <vt:lpstr>PowerPoint Presentation</vt:lpstr>
      <vt:lpstr>PowerPoint Presentation</vt:lpstr>
      <vt:lpstr>PowerPoint Presentation</vt:lpstr>
      <vt:lpstr>PowerPoint Presentation</vt:lpstr>
      <vt:lpstr>Effect of Restriction</vt:lpstr>
      <vt:lpstr>PowerPoint Presentation</vt:lpstr>
      <vt:lpstr>PowerPoint Presentation</vt:lpstr>
      <vt:lpstr>PowerPoint Presentation</vt:lpstr>
      <vt:lpstr>Mixed Impairment NORMAL AND MIXED PATTERNS </vt:lpstr>
      <vt:lpstr>Examples of Occupational Restrictive Lung Diseases</vt:lpstr>
      <vt:lpstr>Mixed Impairment</vt:lpstr>
      <vt:lpstr>Mixed Impairment NORMAL AND MIXED PATTERNS </vt:lpstr>
      <vt:lpstr>Chapter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A. Palmer</dc:creator>
  <cp:lastModifiedBy>Kendra Anderson</cp:lastModifiedBy>
  <cp:revision>198</cp:revision>
  <dcterms:created xsi:type="dcterms:W3CDTF">1999-09-30T17:22:43Z</dcterms:created>
  <dcterms:modified xsi:type="dcterms:W3CDTF">2026-09-09T19:52:14Z</dcterms:modified>
</cp:coreProperties>
</file>